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256" r:id="rId2"/>
    <p:sldId id="257" r:id="rId3"/>
    <p:sldId id="259" r:id="rId4"/>
    <p:sldId id="265" r:id="rId5"/>
    <p:sldId id="266" r:id="rId6"/>
    <p:sldId id="267" r:id="rId7"/>
    <p:sldId id="268" r:id="rId8"/>
    <p:sldId id="269" r:id="rId9"/>
    <p:sldId id="270" r:id="rId10"/>
    <p:sldId id="271" r:id="rId11"/>
    <p:sldId id="321" r:id="rId12"/>
    <p:sldId id="272" r:id="rId13"/>
    <p:sldId id="274" r:id="rId14"/>
    <p:sldId id="275" r:id="rId15"/>
    <p:sldId id="276" r:id="rId16"/>
    <p:sldId id="314" r:id="rId17"/>
    <p:sldId id="316" r:id="rId18"/>
    <p:sldId id="317" r:id="rId19"/>
    <p:sldId id="318" r:id="rId20"/>
    <p:sldId id="319" r:id="rId21"/>
    <p:sldId id="320" r:id="rId22"/>
    <p:sldId id="295" r:id="rId23"/>
    <p:sldId id="277" r:id="rId24"/>
    <p:sldId id="322" r:id="rId25"/>
    <p:sldId id="280" r:id="rId26"/>
    <p:sldId id="281" r:id="rId27"/>
    <p:sldId id="282" r:id="rId28"/>
    <p:sldId id="283" r:id="rId29"/>
    <p:sldId id="284" r:id="rId30"/>
    <p:sldId id="285" r:id="rId31"/>
    <p:sldId id="286" r:id="rId32"/>
    <p:sldId id="287" r:id="rId33"/>
    <p:sldId id="289" r:id="rId34"/>
    <p:sldId id="324" r:id="rId35"/>
    <p:sldId id="323" r:id="rId36"/>
  </p:sldIdLst>
  <p:sldSz cx="12192000" cy="6858000"/>
  <p:notesSz cx="9874250" cy="6797675"/>
  <p:custDataLst>
    <p:tags r:id="rId39"/>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6717" autoAdjust="0"/>
  </p:normalViewPr>
  <p:slideViewPr>
    <p:cSldViewPr snapToGrid="0">
      <p:cViewPr varScale="1">
        <p:scale>
          <a:sx n="109" d="100"/>
          <a:sy n="109" d="100"/>
        </p:scale>
        <p:origin x="80" y="20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593123" y="1"/>
            <a:ext cx="4278842" cy="341064"/>
          </a:xfrm>
          <a:prstGeom prst="rect">
            <a:avLst/>
          </a:prstGeom>
        </p:spPr>
        <p:txBody>
          <a:bodyPr vert="horz" lIns="91440" tIns="45720" rIns="91440" bIns="45720" rtlCol="0"/>
          <a:lstStyle>
            <a:lvl1pPr algn="r">
              <a:defRPr sz="1200"/>
            </a:lvl1pPr>
          </a:lstStyle>
          <a:p>
            <a:fld id="{6F1333D8-DB94-4E91-945B-583CF6C2889A}" type="datetimeFigureOut">
              <a:rPr lang="zh-CN" altLang="en-US" smtClean="0"/>
              <a:t>2020/2/16</a:t>
            </a:fld>
            <a:endParaRPr lang="zh-CN" altLang="en-US"/>
          </a:p>
        </p:txBody>
      </p:sp>
      <p:sp>
        <p:nvSpPr>
          <p:cNvPr id="4" name="页脚占位符 3"/>
          <p:cNvSpPr>
            <a:spLocks noGrp="1"/>
          </p:cNvSpPr>
          <p:nvPr>
            <p:ph type="ftr" sz="quarter" idx="2"/>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593123" y="6456612"/>
            <a:ext cx="4278842" cy="341063"/>
          </a:xfrm>
          <a:prstGeom prst="rect">
            <a:avLst/>
          </a:prstGeom>
        </p:spPr>
        <p:txBody>
          <a:bodyPr vert="horz" lIns="91440" tIns="45720" rIns="91440" bIns="45720" rtlCol="0" anchor="b"/>
          <a:lstStyle>
            <a:lvl1pPr algn="r">
              <a:defRPr sz="1200"/>
            </a:lvl1pPr>
          </a:lstStyle>
          <a:p>
            <a:fld id="{639C3C68-3F1E-4A2E-80CF-43291B85F751}"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D889D8C6-981A-4788-8D73-0D9C68D26329}" type="datetimeFigureOut">
              <a:rPr lang="zh-CN" altLang="en-US" smtClean="0"/>
              <a:t>2020/2/16</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C0932DF4-3E48-4CCF-BD1B-67ED45C74AA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4.jpe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jpe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9C289FA0-0882-4D6D-AEE8-9FE3BC19405C}" type="slidenum">
              <a:rPr lang="zh-CN" altLang="en-US" smtClean="0"/>
              <a:t>‹#›</a:t>
            </a:fld>
            <a:endParaRPr lang="zh-CN" altLang="en-US"/>
          </a:p>
        </p:txBody>
      </p:sp>
      <p:sp>
        <p:nvSpPr>
          <p:cNvPr id="3" name="文本占位符 2"/>
          <p:cNvSpPr>
            <a:spLocks noGrp="1"/>
          </p:cNvSpPr>
          <p:nvPr>
            <p:ph type="body" sz="quarter" idx="13" hasCustomPrompt="1"/>
          </p:nvPr>
        </p:nvSpPr>
        <p:spPr>
          <a:xfrm>
            <a:off x="4283285" y="1528084"/>
            <a:ext cx="5502359" cy="3903663"/>
          </a:xfrm>
          <a:prstGeom prst="rect">
            <a:avLst/>
          </a:prstGeom>
        </p:spPr>
        <p:txBody>
          <a:bodyPr/>
          <a:lstStyle>
            <a:lvl1pPr marL="228600" indent="-228600">
              <a:lnSpc>
                <a:spcPct val="200000"/>
              </a:lnSpc>
              <a:buFont typeface="Wingdings" panose="05000000000000000000" pitchFamily="2" charset="2"/>
              <a:buChar char="Ø"/>
              <a:defRPr sz="2000" b="1" cap="none" spc="0">
                <a:ln w="13462">
                  <a:solidFill>
                    <a:schemeClr val="bg1"/>
                  </a:solidFill>
                  <a:prstDash val="solid"/>
                </a:ln>
                <a:solidFill>
                  <a:schemeClr val="tx1">
                    <a:lumMod val="85000"/>
                    <a:lumOff val="15000"/>
                  </a:schemeClr>
                </a:solidFill>
                <a:effectLst/>
                <a:latin typeface="微软雅黑" panose="020B0503020204020204" pitchFamily="34" charset="-122"/>
                <a:ea typeface="微软雅黑" panose="020B0503020204020204" pitchFamily="34" charset="-122"/>
              </a:defRPr>
            </a:lvl1pPr>
            <a:lvl2pPr marL="685800" indent="-228600">
              <a:lnSpc>
                <a:spcPct val="200000"/>
              </a:lnSpc>
              <a:buFont typeface="Wingdings" panose="05000000000000000000" pitchFamily="2" charset="2"/>
              <a:buChar char="Ø"/>
              <a:defRPr sz="2000" b="1" cap="none" spc="0">
                <a:ln w="13462">
                  <a:solidFill>
                    <a:schemeClr val="bg1"/>
                  </a:solidFill>
                  <a:prstDash val="solid"/>
                </a:ln>
                <a:solidFill>
                  <a:schemeClr val="tx1">
                    <a:lumMod val="85000"/>
                    <a:lumOff val="15000"/>
                  </a:schemeClr>
                </a:solidFill>
                <a:effectLst/>
                <a:latin typeface="微软雅黑" panose="020B0503020204020204" pitchFamily="34" charset="-122"/>
                <a:ea typeface="微软雅黑" panose="020B0503020204020204" pitchFamily="34" charset="-122"/>
              </a:defRPr>
            </a:lvl2pPr>
            <a:lvl3pPr marL="1143000" indent="-228600">
              <a:lnSpc>
                <a:spcPct val="200000"/>
              </a:lnSpc>
              <a:buFont typeface="Wingdings" panose="05000000000000000000" pitchFamily="2" charset="2"/>
              <a:buChar char="Ø"/>
              <a:defRPr sz="2000" b="1" cap="none" spc="0">
                <a:ln w="13462">
                  <a:solidFill>
                    <a:schemeClr val="bg1"/>
                  </a:solidFill>
                  <a:prstDash val="solid"/>
                </a:ln>
                <a:solidFill>
                  <a:schemeClr val="tx1">
                    <a:lumMod val="85000"/>
                    <a:lumOff val="15000"/>
                  </a:schemeClr>
                </a:solidFill>
                <a:effectLst/>
                <a:latin typeface="微软雅黑" panose="020B0503020204020204" pitchFamily="34" charset="-122"/>
                <a:ea typeface="微软雅黑" panose="020B0503020204020204" pitchFamily="34" charset="-122"/>
              </a:defRPr>
            </a:lvl3pPr>
            <a:lvl4pPr marL="1600200" indent="-228600">
              <a:lnSpc>
                <a:spcPct val="200000"/>
              </a:lnSpc>
              <a:buFont typeface="Wingdings" panose="05000000000000000000" pitchFamily="2" charset="2"/>
              <a:buChar char="Ø"/>
              <a:defRPr sz="2000" b="1" cap="none" spc="0">
                <a:ln w="13462">
                  <a:solidFill>
                    <a:schemeClr val="bg1"/>
                  </a:solidFill>
                  <a:prstDash val="solid"/>
                </a:ln>
                <a:solidFill>
                  <a:schemeClr val="tx1">
                    <a:lumMod val="85000"/>
                    <a:lumOff val="15000"/>
                  </a:schemeClr>
                </a:solidFill>
                <a:effectLst/>
                <a:latin typeface="微软雅黑" panose="020B0503020204020204" pitchFamily="34" charset="-122"/>
                <a:ea typeface="微软雅黑" panose="020B0503020204020204" pitchFamily="34" charset="-122"/>
              </a:defRPr>
            </a:lvl4pPr>
            <a:lvl5pPr marL="2057400" indent="-228600">
              <a:lnSpc>
                <a:spcPct val="200000"/>
              </a:lnSpc>
              <a:buFont typeface="Wingdings" panose="05000000000000000000" pitchFamily="2" charset="2"/>
              <a:buChar char="Ø"/>
              <a:defRPr sz="2000" b="1" cap="none" spc="0">
                <a:ln w="13462">
                  <a:solidFill>
                    <a:schemeClr val="bg1"/>
                  </a:solidFill>
                  <a:prstDash val="solid"/>
                </a:ln>
                <a:solidFill>
                  <a:schemeClr val="tx1">
                    <a:lumMod val="85000"/>
                    <a:lumOff val="15000"/>
                  </a:schemeClr>
                </a:solidFill>
                <a:effectLst/>
                <a:latin typeface="微软雅黑" panose="020B0503020204020204" pitchFamily="34" charset="-122"/>
                <a:ea typeface="微软雅黑" panose="020B0503020204020204" pitchFamily="34" charset="-122"/>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7" name="文本占位符 6"/>
          <p:cNvSpPr>
            <a:spLocks noGrp="1"/>
          </p:cNvSpPr>
          <p:nvPr>
            <p:ph type="body" sz="quarter" idx="14" hasCustomPrompt="1"/>
          </p:nvPr>
        </p:nvSpPr>
        <p:spPr>
          <a:xfrm>
            <a:off x="838200" y="477000"/>
            <a:ext cx="976313" cy="968375"/>
          </a:xfrm>
        </p:spPr>
        <p:txBody>
          <a:bodyPr anchor="ctr" anchorCtr="1">
            <a:normAutofit/>
          </a:bodyPr>
          <a:lstStyle>
            <a:lvl1pPr marL="0" indent="0">
              <a:buNone/>
              <a:defRPr sz="4400" b="1">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编辑母版文本样式</a:t>
            </a:r>
          </a:p>
        </p:txBody>
      </p:sp>
      <p:sp>
        <p:nvSpPr>
          <p:cNvPr id="10" name="图片占位符 9"/>
          <p:cNvSpPr>
            <a:spLocks noGrp="1"/>
          </p:cNvSpPr>
          <p:nvPr>
            <p:ph type="pic" sz="quarter" idx="16"/>
          </p:nvPr>
        </p:nvSpPr>
        <p:spPr>
          <a:xfrm>
            <a:off x="649173" y="2211820"/>
            <a:ext cx="2725737" cy="3722688"/>
          </a:xfrm>
        </p:spPr>
        <p:txBody>
          <a:bodyPr/>
          <a:lstStyle/>
          <a:p>
            <a:r>
              <a:rPr lang="zh-CN" altLang="en-US" smtClean="0"/>
              <a:t>单击图标添加图片</a:t>
            </a:r>
            <a:endParaRPr lang="zh-CN" altLang="en-US"/>
          </a:p>
        </p:txBody>
      </p:sp>
      <p:sp>
        <p:nvSpPr>
          <p:cNvPr id="12" name="文本占位符 11"/>
          <p:cNvSpPr>
            <a:spLocks noGrp="1"/>
          </p:cNvSpPr>
          <p:nvPr>
            <p:ph type="body" sz="quarter" idx="17" hasCustomPrompt="1"/>
          </p:nvPr>
        </p:nvSpPr>
        <p:spPr>
          <a:xfrm>
            <a:off x="2636837" y="173038"/>
            <a:ext cx="7046177" cy="568107"/>
          </a:xfrm>
        </p:spPr>
        <p:txBody>
          <a:bodyPr>
            <a:normAutofit/>
          </a:bodyPr>
          <a:lstStyle>
            <a:lvl1pPr marL="0" indent="0">
              <a:buNone/>
              <a:defRPr sz="3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lvl="0"/>
            <a:r>
              <a:rPr lang="zh-CN" altLang="en-US" smtClean="0"/>
              <a:t>编辑母版文本样式</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首页">
    <p:spTree>
      <p:nvGrpSpPr>
        <p:cNvPr id="1" name=""/>
        <p:cNvGrpSpPr/>
        <p:nvPr/>
      </p:nvGrpSpPr>
      <p:grpSpPr>
        <a:xfrm>
          <a:off x="0" y="0"/>
          <a:ext cx="0" cy="0"/>
          <a:chOff x="0" y="0"/>
          <a:chExt cx="0" cy="0"/>
        </a:xfrm>
      </p:grpSpPr>
      <p:sp>
        <p:nvSpPr>
          <p:cNvPr id="17" name="Rectangle 6"/>
          <p:cNvSpPr/>
          <p:nvPr/>
        </p:nvSpPr>
        <p:spPr>
          <a:xfrm>
            <a:off x="775" y="0"/>
            <a:ext cx="12190451" cy="4866468"/>
          </a:xfrm>
          <a:prstGeom prst="rect">
            <a:avLst/>
          </a:prstGeom>
          <a:gradFill flip="none" rotWithShape="1">
            <a:gsLst>
              <a:gs pos="0">
                <a:srgbClr val="03D4A8"/>
              </a:gs>
              <a:gs pos="25000">
                <a:srgbClr val="21D6E0"/>
              </a:gs>
              <a:gs pos="75000">
                <a:srgbClr val="0087E6"/>
              </a:gs>
              <a:gs pos="100000">
                <a:srgbClr val="005CB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组合 39"/>
          <p:cNvGrpSpPr/>
          <p:nvPr/>
        </p:nvGrpSpPr>
        <p:grpSpPr bwMode="auto">
          <a:xfrm>
            <a:off x="2415374" y="1520610"/>
            <a:ext cx="6041338" cy="1825249"/>
            <a:chOff x="685800" y="2335346"/>
            <a:chExt cx="7763285" cy="2727871"/>
          </a:xfrm>
        </p:grpSpPr>
        <p:grpSp>
          <p:nvGrpSpPr>
            <p:cNvPr id="69" name="Group 47"/>
            <p:cNvGrpSpPr/>
            <p:nvPr/>
          </p:nvGrpSpPr>
          <p:grpSpPr bwMode="auto">
            <a:xfrm>
              <a:off x="4445532" y="2367758"/>
              <a:ext cx="2241607" cy="2432280"/>
              <a:chOff x="553060" y="1600199"/>
              <a:chExt cx="2241139" cy="2432666"/>
            </a:xfrm>
          </p:grpSpPr>
          <p:sp>
            <p:nvSpPr>
              <p:cNvPr id="93" name="Rectangle 48"/>
              <p:cNvSpPr>
                <a:spLocks noChangeArrowheads="1"/>
              </p:cNvSpPr>
              <p:nvPr/>
            </p:nvSpPr>
            <p:spPr bwMode="auto">
              <a:xfrm>
                <a:off x="553060" y="1600199"/>
                <a:ext cx="2241139" cy="2370551"/>
              </a:xfrm>
              <a:prstGeom prst="rect">
                <a:avLst/>
              </a:prstGeom>
              <a:gradFill rotWithShape="1">
                <a:gsLst>
                  <a:gs pos="0">
                    <a:srgbClr val="F2F2F2"/>
                  </a:gs>
                  <a:gs pos="100000">
                    <a:srgbClr val="D9D9D9"/>
                  </a:gs>
                </a:gsLst>
                <a:lin ang="5400000"/>
              </a:gradFill>
              <a:ln>
                <a:noFill/>
              </a:ln>
              <a:effectLst>
                <a:outerShdw blurRad="40000" dist="23000" dir="5400000" rotWithShape="0">
                  <a:srgbClr val="808080">
                    <a:alpha val="34998"/>
                  </a:srgbClr>
                </a:outerShdw>
              </a:effectLst>
            </p:spPr>
            <p:txBody>
              <a:bodyPr anchor="ctr"/>
              <a:lstStyle>
                <a:defPPr>
                  <a:defRPr lang="nb-NO"/>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gn="ctr">
                  <a:defRPr/>
                </a:pPr>
                <a:endParaRPr lang="en-US" sz="1200" dirty="0">
                  <a:solidFill>
                    <a:srgbClr val="FFFFFF"/>
                  </a:solidFill>
                  <a:latin typeface="+mn-lt"/>
                  <a:ea typeface="+mn-ea"/>
                  <a:cs typeface="+mn-ea"/>
                  <a:sym typeface="+mn-lt"/>
                </a:endParaRPr>
              </a:p>
            </p:txBody>
          </p:sp>
          <p:sp>
            <p:nvSpPr>
              <p:cNvPr id="94" name="TextBox 49"/>
              <p:cNvSpPr txBox="1">
                <a:spLocks noChangeArrowheads="1"/>
              </p:cNvSpPr>
              <p:nvPr/>
            </p:nvSpPr>
            <p:spPr bwMode="auto">
              <a:xfrm>
                <a:off x="1152520" y="1870624"/>
                <a:ext cx="981809" cy="2162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8800" b="1" dirty="0" smtClean="0">
                    <a:solidFill>
                      <a:srgbClr val="D00202"/>
                    </a:solidFill>
                    <a:latin typeface="微软雅黑" panose="020B0503020204020204" pitchFamily="34" charset="-122"/>
                    <a:ea typeface="微软雅黑" panose="020B0503020204020204" pitchFamily="34" charset="-122"/>
                    <a:cs typeface="+mn-ea"/>
                    <a:sym typeface="+mn-lt"/>
                  </a:rPr>
                  <a:t>关</a:t>
                </a:r>
                <a:endParaRPr lang="nb-NO" altLang="zh-CN" sz="8800" b="1" dirty="0">
                  <a:solidFill>
                    <a:srgbClr val="D00202"/>
                  </a:solidFill>
                  <a:latin typeface="微软雅黑" panose="020B0503020204020204" pitchFamily="34" charset="-122"/>
                  <a:ea typeface="微软雅黑" panose="020B0503020204020204" pitchFamily="34" charset="-122"/>
                  <a:cs typeface="+mn-ea"/>
                  <a:sym typeface="+mn-lt"/>
                </a:endParaRPr>
              </a:p>
            </p:txBody>
          </p:sp>
          <p:sp>
            <p:nvSpPr>
              <p:cNvPr id="95" name="Oval 50"/>
              <p:cNvSpPr/>
              <p:nvPr/>
            </p:nvSpPr>
            <p:spPr>
              <a:xfrm>
                <a:off x="708770" y="1752600"/>
                <a:ext cx="209473" cy="209473"/>
              </a:xfrm>
              <a:prstGeom prst="ellipse">
                <a:avLst/>
              </a:prstGeom>
              <a:solidFill>
                <a:schemeClr val="bg1"/>
              </a:solidFill>
              <a:ln>
                <a:no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defPPr>
                  <a:defRPr lang="nb-NO"/>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1200" dirty="0" smtClean="0">
                  <a:solidFill>
                    <a:srgbClr val="FFFFFF"/>
                  </a:solidFill>
                  <a:cs typeface="+mn-ea"/>
                  <a:sym typeface="+mn-lt"/>
                </a:endParaRPr>
              </a:p>
            </p:txBody>
          </p:sp>
          <p:sp>
            <p:nvSpPr>
              <p:cNvPr id="96" name="Oval 51"/>
              <p:cNvSpPr/>
              <p:nvPr/>
            </p:nvSpPr>
            <p:spPr>
              <a:xfrm>
                <a:off x="2457527" y="1752600"/>
                <a:ext cx="209473" cy="209473"/>
              </a:xfrm>
              <a:prstGeom prst="ellipse">
                <a:avLst/>
              </a:prstGeom>
              <a:solidFill>
                <a:schemeClr val="bg1"/>
              </a:solidFill>
              <a:ln>
                <a:no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defPPr>
                  <a:defRPr lang="nb-NO"/>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1200" dirty="0" smtClean="0">
                  <a:solidFill>
                    <a:srgbClr val="FFFFFF"/>
                  </a:solidFill>
                  <a:cs typeface="+mn-ea"/>
                  <a:sym typeface="+mn-lt"/>
                </a:endParaRPr>
              </a:p>
            </p:txBody>
          </p:sp>
        </p:grpSp>
        <p:grpSp>
          <p:nvGrpSpPr>
            <p:cNvPr id="70" name="Group 56"/>
            <p:cNvGrpSpPr/>
            <p:nvPr/>
          </p:nvGrpSpPr>
          <p:grpSpPr bwMode="auto">
            <a:xfrm>
              <a:off x="685800" y="2374875"/>
              <a:ext cx="2241608" cy="2433120"/>
              <a:chOff x="552527" y="1599381"/>
              <a:chExt cx="2241141" cy="2431876"/>
            </a:xfrm>
          </p:grpSpPr>
          <p:sp>
            <p:nvSpPr>
              <p:cNvPr id="89" name="Rectangle 57"/>
              <p:cNvSpPr>
                <a:spLocks noChangeArrowheads="1"/>
              </p:cNvSpPr>
              <p:nvPr/>
            </p:nvSpPr>
            <p:spPr bwMode="auto">
              <a:xfrm>
                <a:off x="552527" y="1599381"/>
                <a:ext cx="2241141" cy="2371336"/>
              </a:xfrm>
              <a:prstGeom prst="rect">
                <a:avLst/>
              </a:prstGeom>
              <a:gradFill rotWithShape="1">
                <a:gsLst>
                  <a:gs pos="0">
                    <a:srgbClr val="F2F2F2"/>
                  </a:gs>
                  <a:gs pos="100000">
                    <a:srgbClr val="D9D9D9"/>
                  </a:gs>
                </a:gsLst>
                <a:lin ang="5400000"/>
              </a:gradFill>
              <a:ln>
                <a:noFill/>
              </a:ln>
              <a:effectLst>
                <a:outerShdw blurRad="40000" dist="23000" dir="5400000" rotWithShape="0">
                  <a:srgbClr val="808080">
                    <a:alpha val="34998"/>
                  </a:srgbClr>
                </a:outerShdw>
              </a:effectLst>
            </p:spPr>
            <p:txBody>
              <a:bodyPr anchor="ctr"/>
              <a:lstStyle>
                <a:defPPr>
                  <a:defRPr lang="nb-NO"/>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gn="ctr">
                  <a:defRPr/>
                </a:pPr>
                <a:endParaRPr lang="en-US" sz="1200" dirty="0">
                  <a:solidFill>
                    <a:srgbClr val="FFFFFF"/>
                  </a:solidFill>
                  <a:latin typeface="+mn-lt"/>
                  <a:ea typeface="+mn-ea"/>
                  <a:cs typeface="+mn-ea"/>
                  <a:sym typeface="+mn-lt"/>
                </a:endParaRPr>
              </a:p>
            </p:txBody>
          </p:sp>
          <p:sp>
            <p:nvSpPr>
              <p:cNvPr id="90" name="TextBox 58"/>
              <p:cNvSpPr txBox="1">
                <a:spLocks noChangeArrowheads="1"/>
              </p:cNvSpPr>
              <p:nvPr/>
            </p:nvSpPr>
            <p:spPr bwMode="auto">
              <a:xfrm>
                <a:off x="1152520" y="1870465"/>
                <a:ext cx="981809" cy="2160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8800" b="1" dirty="0" smtClean="0">
                    <a:solidFill>
                      <a:srgbClr val="D00202"/>
                    </a:solidFill>
                    <a:latin typeface="微软雅黑" panose="020B0503020204020204" pitchFamily="34" charset="-122"/>
                    <a:ea typeface="微软雅黑" panose="020B0503020204020204" pitchFamily="34" charset="-122"/>
                    <a:cs typeface="+mn-ea"/>
                    <a:sym typeface="+mn-lt"/>
                  </a:rPr>
                  <a:t>感</a:t>
                </a:r>
                <a:endParaRPr lang="nb-NO" altLang="zh-CN" sz="8800" b="1" dirty="0">
                  <a:solidFill>
                    <a:srgbClr val="D00202"/>
                  </a:solidFill>
                  <a:latin typeface="微软雅黑" panose="020B0503020204020204" pitchFamily="34" charset="-122"/>
                  <a:ea typeface="微软雅黑" panose="020B0503020204020204" pitchFamily="34" charset="-122"/>
                  <a:cs typeface="+mn-ea"/>
                  <a:sym typeface="+mn-lt"/>
                </a:endParaRPr>
              </a:p>
            </p:txBody>
          </p:sp>
          <p:sp>
            <p:nvSpPr>
              <p:cNvPr id="91" name="Oval 59"/>
              <p:cNvSpPr/>
              <p:nvPr/>
            </p:nvSpPr>
            <p:spPr>
              <a:xfrm>
                <a:off x="708770" y="1752600"/>
                <a:ext cx="209473" cy="209473"/>
              </a:xfrm>
              <a:prstGeom prst="ellipse">
                <a:avLst/>
              </a:prstGeom>
              <a:solidFill>
                <a:schemeClr val="bg1"/>
              </a:solidFill>
              <a:ln>
                <a:no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defPPr>
                  <a:defRPr lang="nb-NO"/>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1200" dirty="0" smtClean="0">
                  <a:solidFill>
                    <a:srgbClr val="FFFFFF"/>
                  </a:solidFill>
                  <a:cs typeface="+mn-ea"/>
                  <a:sym typeface="+mn-lt"/>
                </a:endParaRPr>
              </a:p>
            </p:txBody>
          </p:sp>
          <p:sp>
            <p:nvSpPr>
              <p:cNvPr id="92" name="Oval 60"/>
              <p:cNvSpPr/>
              <p:nvPr/>
            </p:nvSpPr>
            <p:spPr>
              <a:xfrm>
                <a:off x="2457527" y="1752600"/>
                <a:ext cx="209473" cy="209473"/>
              </a:xfrm>
              <a:prstGeom prst="ellipse">
                <a:avLst/>
              </a:prstGeom>
              <a:solidFill>
                <a:schemeClr val="bg1"/>
              </a:solidFill>
              <a:ln>
                <a:no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defPPr>
                  <a:defRPr lang="nb-NO"/>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1200" dirty="0" smtClean="0">
                  <a:solidFill>
                    <a:srgbClr val="FFFFFF"/>
                  </a:solidFill>
                  <a:cs typeface="+mn-ea"/>
                  <a:sym typeface="+mn-lt"/>
                </a:endParaRPr>
              </a:p>
            </p:txBody>
          </p:sp>
        </p:grpSp>
        <p:grpSp>
          <p:nvGrpSpPr>
            <p:cNvPr id="71" name="Group 62"/>
            <p:cNvGrpSpPr/>
            <p:nvPr/>
          </p:nvGrpSpPr>
          <p:grpSpPr bwMode="auto">
            <a:xfrm rot="1202350">
              <a:off x="2632388" y="2687894"/>
              <a:ext cx="2241606" cy="2375323"/>
              <a:chOff x="552031" y="1599965"/>
              <a:chExt cx="2241138" cy="2375698"/>
            </a:xfrm>
          </p:grpSpPr>
          <p:sp>
            <p:nvSpPr>
              <p:cNvPr id="81" name="Rectangle 63"/>
              <p:cNvSpPr>
                <a:spLocks noChangeArrowheads="1"/>
              </p:cNvSpPr>
              <p:nvPr/>
            </p:nvSpPr>
            <p:spPr bwMode="auto">
              <a:xfrm>
                <a:off x="552031" y="1599965"/>
                <a:ext cx="2241138" cy="2370554"/>
              </a:xfrm>
              <a:prstGeom prst="rect">
                <a:avLst/>
              </a:prstGeom>
              <a:gradFill rotWithShape="1">
                <a:gsLst>
                  <a:gs pos="0">
                    <a:srgbClr val="F2F2F2"/>
                  </a:gs>
                  <a:gs pos="100000">
                    <a:srgbClr val="D9D9D9"/>
                  </a:gs>
                </a:gsLst>
                <a:lin ang="5400000"/>
              </a:gradFill>
              <a:ln>
                <a:noFill/>
              </a:ln>
              <a:effectLst>
                <a:outerShdw blurRad="40000" dist="23000" dir="5400000" rotWithShape="0">
                  <a:srgbClr val="808080">
                    <a:alpha val="34998"/>
                  </a:srgbClr>
                </a:outerShdw>
              </a:effectLst>
            </p:spPr>
            <p:txBody>
              <a:bodyPr anchor="ctr"/>
              <a:lstStyle>
                <a:defPPr>
                  <a:defRPr lang="nb-NO"/>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gn="ctr">
                  <a:defRPr/>
                </a:pPr>
                <a:endParaRPr lang="en-US" sz="1200" dirty="0">
                  <a:solidFill>
                    <a:srgbClr val="FFFFFF"/>
                  </a:solidFill>
                  <a:latin typeface="+mn-lt"/>
                  <a:ea typeface="+mn-ea"/>
                  <a:cs typeface="+mn-ea"/>
                  <a:sym typeface="+mn-lt"/>
                </a:endParaRPr>
              </a:p>
            </p:txBody>
          </p:sp>
          <p:sp>
            <p:nvSpPr>
              <p:cNvPr id="82" name="TextBox 64"/>
              <p:cNvSpPr txBox="1">
                <a:spLocks noChangeArrowheads="1"/>
              </p:cNvSpPr>
              <p:nvPr/>
            </p:nvSpPr>
            <p:spPr bwMode="auto">
              <a:xfrm>
                <a:off x="1150150" y="1832756"/>
                <a:ext cx="981810" cy="2142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8800" b="1" dirty="0" smtClean="0">
                    <a:solidFill>
                      <a:srgbClr val="D00202"/>
                    </a:solidFill>
                    <a:latin typeface="微软雅黑" panose="020B0503020204020204" pitchFamily="34" charset="-122"/>
                    <a:ea typeface="微软雅黑" panose="020B0503020204020204" pitchFamily="34" charset="-122"/>
                    <a:cs typeface="+mn-ea"/>
                    <a:sym typeface="+mn-lt"/>
                  </a:rPr>
                  <a:t>谢</a:t>
                </a:r>
                <a:endParaRPr lang="nb-NO" altLang="zh-CN" sz="8800" b="1" dirty="0">
                  <a:solidFill>
                    <a:srgbClr val="D00202"/>
                  </a:solidFill>
                  <a:latin typeface="微软雅黑" panose="020B0503020204020204" pitchFamily="34" charset="-122"/>
                  <a:ea typeface="微软雅黑" panose="020B0503020204020204" pitchFamily="34" charset="-122"/>
                  <a:cs typeface="+mn-ea"/>
                  <a:sym typeface="+mn-lt"/>
                </a:endParaRPr>
              </a:p>
            </p:txBody>
          </p:sp>
          <p:grpSp>
            <p:nvGrpSpPr>
              <p:cNvPr id="83" name="Oval 65"/>
              <p:cNvGrpSpPr/>
              <p:nvPr/>
            </p:nvGrpSpPr>
            <p:grpSpPr bwMode="auto">
              <a:xfrm rot="-1202350">
                <a:off x="697333" y="1746054"/>
                <a:ext cx="227707" cy="227791"/>
                <a:chOff x="3627120" y="1060704"/>
                <a:chExt cx="152400" cy="152400"/>
              </a:xfrm>
            </p:grpSpPr>
            <p:pic>
              <p:nvPicPr>
                <p:cNvPr id="87" name="Oval 6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120" y="1060704"/>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88" name="Text Box 77"/>
                <p:cNvSpPr txBox="1">
                  <a:spLocks noChangeArrowheads="1"/>
                </p:cNvSpPr>
                <p:nvPr/>
              </p:nvSpPr>
              <p:spPr bwMode="auto">
                <a:xfrm rot="1202349">
                  <a:off x="3645512" y="1074881"/>
                  <a:ext cx="99134" cy="9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200">
                    <a:solidFill>
                      <a:srgbClr val="FFFFFF"/>
                    </a:solidFill>
                    <a:latin typeface="+mn-lt"/>
                    <a:ea typeface="+mn-ea"/>
                    <a:cs typeface="+mn-ea"/>
                    <a:sym typeface="+mn-lt"/>
                  </a:endParaRPr>
                </a:p>
              </p:txBody>
            </p:sp>
          </p:grpSp>
          <p:grpSp>
            <p:nvGrpSpPr>
              <p:cNvPr id="84" name="Oval 66"/>
              <p:cNvGrpSpPr/>
              <p:nvPr/>
            </p:nvGrpSpPr>
            <p:grpSpPr bwMode="auto">
              <a:xfrm rot="-1202350">
                <a:off x="2452117" y="1745893"/>
                <a:ext cx="227707" cy="227791"/>
                <a:chOff x="4730496" y="1463040"/>
                <a:chExt cx="152400" cy="152400"/>
              </a:xfrm>
            </p:grpSpPr>
            <p:pic>
              <p:nvPicPr>
                <p:cNvPr id="85" name="Oval 6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496" y="1463040"/>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86" name="Text Box 80"/>
                <p:cNvSpPr txBox="1">
                  <a:spLocks noChangeArrowheads="1"/>
                </p:cNvSpPr>
                <p:nvPr/>
              </p:nvSpPr>
              <p:spPr bwMode="auto">
                <a:xfrm rot="1202349">
                  <a:off x="4748087" y="1492367"/>
                  <a:ext cx="99134" cy="9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200">
                    <a:solidFill>
                      <a:srgbClr val="FFFFFF"/>
                    </a:solidFill>
                    <a:latin typeface="+mn-lt"/>
                    <a:ea typeface="+mn-ea"/>
                    <a:cs typeface="+mn-ea"/>
                    <a:sym typeface="+mn-lt"/>
                  </a:endParaRPr>
                </a:p>
              </p:txBody>
            </p:sp>
          </p:grpSp>
        </p:grpSp>
        <p:grpSp>
          <p:nvGrpSpPr>
            <p:cNvPr id="72" name="Group 68"/>
            <p:cNvGrpSpPr/>
            <p:nvPr/>
          </p:nvGrpSpPr>
          <p:grpSpPr bwMode="auto">
            <a:xfrm rot="21168072">
              <a:off x="6207478" y="2335346"/>
              <a:ext cx="2241607" cy="2430689"/>
              <a:chOff x="546479" y="1544601"/>
              <a:chExt cx="2241139" cy="2431068"/>
            </a:xfrm>
          </p:grpSpPr>
          <p:sp>
            <p:nvSpPr>
              <p:cNvPr id="73" name="Rectangle 69"/>
              <p:cNvSpPr>
                <a:spLocks noChangeArrowheads="1"/>
              </p:cNvSpPr>
              <p:nvPr/>
            </p:nvSpPr>
            <p:spPr bwMode="auto">
              <a:xfrm>
                <a:off x="546479" y="1544601"/>
                <a:ext cx="2241139" cy="2370552"/>
              </a:xfrm>
              <a:prstGeom prst="rect">
                <a:avLst/>
              </a:prstGeom>
              <a:gradFill rotWithShape="1">
                <a:gsLst>
                  <a:gs pos="0">
                    <a:srgbClr val="F2F2F2"/>
                  </a:gs>
                  <a:gs pos="100000">
                    <a:srgbClr val="D9D9D9"/>
                  </a:gs>
                </a:gsLst>
                <a:lin ang="5400000"/>
              </a:gradFill>
              <a:ln>
                <a:noFill/>
              </a:ln>
              <a:effectLst>
                <a:outerShdw blurRad="40000" dist="23000" dir="5400000" rotWithShape="0">
                  <a:srgbClr val="808080">
                    <a:alpha val="34998"/>
                  </a:srgbClr>
                </a:outerShdw>
              </a:effectLst>
            </p:spPr>
            <p:txBody>
              <a:bodyPr anchor="ctr"/>
              <a:lstStyle>
                <a:defPPr>
                  <a:defRPr lang="nb-NO"/>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gn="ctr">
                  <a:defRPr/>
                </a:pPr>
                <a:endParaRPr lang="en-US" sz="1200" dirty="0">
                  <a:solidFill>
                    <a:srgbClr val="FFFFFF"/>
                  </a:solidFill>
                  <a:latin typeface="+mn-lt"/>
                  <a:ea typeface="+mn-ea"/>
                  <a:cs typeface="+mn-ea"/>
                  <a:sym typeface="+mn-lt"/>
                </a:endParaRPr>
              </a:p>
            </p:txBody>
          </p:sp>
          <p:sp>
            <p:nvSpPr>
              <p:cNvPr id="74" name="TextBox 70"/>
              <p:cNvSpPr txBox="1">
                <a:spLocks noChangeArrowheads="1"/>
              </p:cNvSpPr>
              <p:nvPr/>
            </p:nvSpPr>
            <p:spPr bwMode="auto">
              <a:xfrm>
                <a:off x="1152522" y="1832762"/>
                <a:ext cx="981808" cy="2142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8800" b="1" dirty="0" smtClean="0">
                    <a:solidFill>
                      <a:srgbClr val="D00202"/>
                    </a:solidFill>
                    <a:latin typeface="微软雅黑" panose="020B0503020204020204" pitchFamily="34" charset="-122"/>
                    <a:ea typeface="微软雅黑" panose="020B0503020204020204" pitchFamily="34" charset="-122"/>
                    <a:cs typeface="+mn-ea"/>
                    <a:sym typeface="+mn-lt"/>
                  </a:rPr>
                  <a:t>注</a:t>
                </a:r>
                <a:endParaRPr lang="nb-NO" altLang="zh-CN" sz="8800" b="1" dirty="0">
                  <a:solidFill>
                    <a:srgbClr val="D00202"/>
                  </a:solidFill>
                  <a:latin typeface="微软雅黑" panose="020B0503020204020204" pitchFamily="34" charset="-122"/>
                  <a:ea typeface="微软雅黑" panose="020B0503020204020204" pitchFamily="34" charset="-122"/>
                  <a:cs typeface="+mn-ea"/>
                  <a:sym typeface="+mn-lt"/>
                </a:endParaRPr>
              </a:p>
            </p:txBody>
          </p:sp>
          <p:grpSp>
            <p:nvGrpSpPr>
              <p:cNvPr id="75" name="Oval 71"/>
              <p:cNvGrpSpPr/>
              <p:nvPr/>
            </p:nvGrpSpPr>
            <p:grpSpPr bwMode="auto">
              <a:xfrm rot="431928">
                <a:off x="699548" y="1744736"/>
                <a:ext cx="227707" cy="227791"/>
                <a:chOff x="5705856" y="1097280"/>
                <a:chExt cx="152400" cy="152400"/>
              </a:xfrm>
            </p:grpSpPr>
            <p:pic>
              <p:nvPicPr>
                <p:cNvPr id="79" name="Oval 7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5856" y="1097280"/>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80" name="Text Box 87"/>
                <p:cNvSpPr txBox="1">
                  <a:spLocks noChangeArrowheads="1"/>
                </p:cNvSpPr>
                <p:nvPr/>
              </p:nvSpPr>
              <p:spPr bwMode="auto">
                <a:xfrm rot="21168073">
                  <a:off x="5732450" y="1123063"/>
                  <a:ext cx="99134" cy="9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200" dirty="0">
                    <a:solidFill>
                      <a:srgbClr val="FFFFFF"/>
                    </a:solidFill>
                    <a:latin typeface="+mn-lt"/>
                    <a:ea typeface="+mn-ea"/>
                    <a:cs typeface="+mn-ea"/>
                    <a:sym typeface="+mn-lt"/>
                  </a:endParaRPr>
                </a:p>
              </p:txBody>
            </p:sp>
          </p:grpSp>
          <p:grpSp>
            <p:nvGrpSpPr>
              <p:cNvPr id="76" name="Oval 72"/>
              <p:cNvGrpSpPr/>
              <p:nvPr/>
            </p:nvGrpSpPr>
            <p:grpSpPr bwMode="auto">
              <a:xfrm rot="431928">
                <a:off x="2443876" y="1744723"/>
                <a:ext cx="227707" cy="227791"/>
                <a:chOff x="6864096" y="950976"/>
                <a:chExt cx="152400" cy="152400"/>
              </a:xfrm>
            </p:grpSpPr>
            <p:pic>
              <p:nvPicPr>
                <p:cNvPr id="77" name="Oval 7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4096" y="950976"/>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78" name="Text Box 90"/>
                <p:cNvSpPr txBox="1">
                  <a:spLocks noChangeArrowheads="1"/>
                </p:cNvSpPr>
                <p:nvPr/>
              </p:nvSpPr>
              <p:spPr bwMode="auto">
                <a:xfrm rot="21168073">
                  <a:off x="6893632" y="976397"/>
                  <a:ext cx="99134" cy="9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200">
                    <a:solidFill>
                      <a:srgbClr val="FFFFFF"/>
                    </a:solidFill>
                    <a:latin typeface="+mn-lt"/>
                    <a:ea typeface="+mn-ea"/>
                    <a:cs typeface="+mn-ea"/>
                    <a:sym typeface="+mn-lt"/>
                  </a:endParaRPr>
                </a:p>
              </p:txBody>
            </p:sp>
          </p:grpSp>
        </p:grpSp>
      </p:grpSp>
      <p:sp>
        <p:nvSpPr>
          <p:cNvPr id="98" name="TextBox 1"/>
          <p:cNvSpPr>
            <a:spLocks noChangeArrowheads="1"/>
          </p:cNvSpPr>
          <p:nvPr/>
        </p:nvSpPr>
        <p:spPr bwMode="auto">
          <a:xfrm>
            <a:off x="-27646" y="5478136"/>
            <a:ext cx="87487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a:lnSpc>
                <a:spcPct val="150000"/>
              </a:lnSpc>
            </a:pPr>
            <a:r>
              <a:rPr lang="zh-CN" altLang="en-US" sz="1800" b="0" dirty="0">
                <a:solidFill>
                  <a:schemeClr val="tx1"/>
                </a:solidFill>
                <a:latin typeface="微软雅黑" panose="020B0503020204020204" pitchFamily="34" charset="-122"/>
                <a:ea typeface="微软雅黑" panose="020B0503020204020204" pitchFamily="34" charset="-122"/>
                <a:cs typeface="+mn-ea"/>
                <a:sym typeface="+mn-lt"/>
              </a:rPr>
              <a:t>任课教师</a:t>
            </a:r>
            <a:r>
              <a:rPr lang="zh-CN" altLang="en-US" sz="1800" b="0" dirty="0" smtClean="0">
                <a:solidFill>
                  <a:schemeClr val="tx1"/>
                </a:solidFill>
                <a:latin typeface="微软雅黑" panose="020B0503020204020204" pitchFamily="34" charset="-122"/>
                <a:ea typeface="微软雅黑" panose="020B0503020204020204" pitchFamily="34" charset="-122"/>
                <a:cs typeface="+mn-ea"/>
                <a:sym typeface="+mn-lt"/>
              </a:rPr>
              <a:t>：马克思主义学院    郭川</a:t>
            </a:r>
            <a:endParaRPr lang="en-US" altLang="zh-CN" sz="1800" b="0" dirty="0">
              <a:solidFill>
                <a:schemeClr val="tx1"/>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1800" b="0" dirty="0">
                <a:solidFill>
                  <a:schemeClr val="tx1"/>
                </a:solidFill>
                <a:latin typeface="微软雅黑" panose="020B0503020204020204" pitchFamily="34" charset="-122"/>
                <a:ea typeface="微软雅黑" panose="020B0503020204020204" pitchFamily="34" charset="-122"/>
                <a:cs typeface="+mn-ea"/>
                <a:sym typeface="+mn-lt"/>
              </a:rPr>
              <a:t>电子邮件：</a:t>
            </a:r>
            <a:r>
              <a:rPr lang="en-US" altLang="zh-CN" sz="1800" b="0" dirty="0" smtClean="0">
                <a:solidFill>
                  <a:schemeClr val="tx1"/>
                </a:solidFill>
                <a:latin typeface="微软雅黑" panose="020B0503020204020204" pitchFamily="34" charset="-122"/>
                <a:ea typeface="微软雅黑" panose="020B0503020204020204" pitchFamily="34" charset="-122"/>
                <a:cs typeface="+mn-ea"/>
                <a:sym typeface="+mn-lt"/>
              </a:rPr>
              <a:t>123456778@QQ.COM                     </a:t>
            </a:r>
            <a:r>
              <a:rPr lang="zh-CN" altLang="en-US" sz="1800" b="0" dirty="0" smtClean="0">
                <a:solidFill>
                  <a:schemeClr val="tx1"/>
                </a:solidFill>
                <a:latin typeface="微软雅黑" panose="020B0503020204020204" pitchFamily="34" charset="-122"/>
                <a:ea typeface="微软雅黑" panose="020B0503020204020204" pitchFamily="34" charset="-122"/>
                <a:cs typeface="+mn-ea"/>
                <a:sym typeface="+mn-lt"/>
              </a:rPr>
              <a:t>联系电话：</a:t>
            </a:r>
            <a:r>
              <a:rPr lang="en-US" altLang="zh-CN" sz="1800" b="0" dirty="0" smtClean="0">
                <a:solidFill>
                  <a:schemeClr val="tx1"/>
                </a:solidFill>
                <a:latin typeface="微软雅黑" panose="020B0503020204020204" pitchFamily="34" charset="-122"/>
                <a:ea typeface="微软雅黑" panose="020B0503020204020204" pitchFamily="34" charset="-122"/>
                <a:cs typeface="+mn-ea"/>
                <a:sym typeface="+mn-lt"/>
              </a:rPr>
              <a:t>123456778</a:t>
            </a:r>
            <a:endParaRPr lang="en-US" altLang="zh-CN" sz="1800" b="0" dirty="0">
              <a:solidFill>
                <a:schemeClr val="tx1"/>
              </a:solidFill>
              <a:latin typeface="微软雅黑" panose="020B0503020204020204" pitchFamily="34" charset="-122"/>
              <a:ea typeface="微软雅黑" panose="020B0503020204020204" pitchFamily="34" charset="-122"/>
              <a:cs typeface="+mn-ea"/>
              <a:sym typeface="+mn-lt"/>
            </a:endParaRPr>
          </a:p>
        </p:txBody>
      </p:sp>
      <p:pic>
        <p:nvPicPr>
          <p:cNvPr id="99" name="图片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3841" y="5556609"/>
            <a:ext cx="935038"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3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749487" y="5787308"/>
            <a:ext cx="1935480" cy="487680"/>
          </a:xfrm>
          <a:prstGeom prst="rect">
            <a:avLst/>
          </a:prstGeom>
        </p:spPr>
      </p:pic>
      <p:pic>
        <p:nvPicPr>
          <p:cNvPr id="2" name="图片 1"/>
          <p:cNvPicPr>
            <a:picLocks noChangeAspect="1"/>
          </p:cNvPicPr>
          <p:nvPr userDrawn="1"/>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342495" y="902271"/>
            <a:ext cx="1914259" cy="3088433"/>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2095909" y="1273690"/>
            <a:ext cx="9519441" cy="4814072"/>
          </a:xfrm>
          <a:prstGeom prst="rect">
            <a:avLst/>
          </a:prstGeom>
        </p:spPr>
        <p:txBody>
          <a:bodyPr>
            <a:normAutofit/>
          </a:bodyPr>
          <a:lstStyle>
            <a:lvl1pPr>
              <a:lnSpc>
                <a:spcPct val="150000"/>
              </a:lnSpc>
              <a:defRPr sz="2400">
                <a:latin typeface="微软雅黑" panose="020B0503020204020204" pitchFamily="34" charset="-122"/>
                <a:ea typeface="微软雅黑" panose="020B0503020204020204" pitchFamily="34" charset="-122"/>
              </a:defRPr>
            </a:lvl1pPr>
            <a:lvl2pPr>
              <a:lnSpc>
                <a:spcPct val="150000"/>
              </a:lnSpc>
              <a:defRPr sz="2400">
                <a:latin typeface="微软雅黑" panose="020B0503020204020204" pitchFamily="34" charset="-122"/>
                <a:ea typeface="微软雅黑" panose="020B0503020204020204" pitchFamily="34" charset="-122"/>
              </a:defRPr>
            </a:lvl2pPr>
            <a:lvl3pPr>
              <a:lnSpc>
                <a:spcPct val="150000"/>
              </a:lnSpc>
              <a:defRPr sz="2400">
                <a:latin typeface="微软雅黑" panose="020B0503020204020204" pitchFamily="34" charset="-122"/>
                <a:ea typeface="微软雅黑" panose="020B0503020204020204" pitchFamily="34" charset="-122"/>
              </a:defRPr>
            </a:lvl3pPr>
            <a:lvl4pPr>
              <a:lnSpc>
                <a:spcPct val="150000"/>
              </a:lnSpc>
              <a:defRPr sz="2400">
                <a:latin typeface="微软雅黑" panose="020B0503020204020204" pitchFamily="34" charset="-122"/>
                <a:ea typeface="微软雅黑" panose="020B0503020204020204" pitchFamily="34" charset="-122"/>
              </a:defRPr>
            </a:lvl4pPr>
            <a:lvl5pPr>
              <a:lnSpc>
                <a:spcPct val="150000"/>
              </a:lnSpc>
              <a:defRPr sz="2400">
                <a:latin typeface="微软雅黑" panose="020B0503020204020204" pitchFamily="34" charset="-122"/>
                <a:ea typeface="微软雅黑" panose="020B0503020204020204" pitchFamily="34" charset="-122"/>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vert="horz" wrap="square" lIns="91440" tIns="45720" rIns="91440" bIns="45720" numCol="1" anchor="ctr" anchorCtr="0" compatLnSpc="1"/>
          <a:lstStyle>
            <a:lvl1pPr>
              <a:defRPr lang="zh-CN" altLang="en-US" smtClean="0"/>
            </a:lvl1pPr>
          </a:lstStyle>
          <a:p>
            <a:fld id="{9C289FA0-0882-4D6D-AEE8-9FE3BC19405C}" type="slidenum">
              <a:rPr lang="zh-CN" altLang="en-US" smtClean="0"/>
              <a:t>‹#›</a:t>
            </a:fld>
            <a:endParaRPr lang="zh-CN" altLang="en-US"/>
          </a:p>
        </p:txBody>
      </p:sp>
      <p:sp>
        <p:nvSpPr>
          <p:cNvPr id="10" name="矩形 9"/>
          <p:cNvSpPr/>
          <p:nvPr userDrawn="1"/>
        </p:nvSpPr>
        <p:spPr>
          <a:xfrm>
            <a:off x="855285" y="469900"/>
            <a:ext cx="865943" cy="1015663"/>
          </a:xfrm>
          <a:prstGeom prst="rect">
            <a:avLst/>
          </a:prstGeom>
        </p:spPr>
        <p:txBody>
          <a:bodyPr wrap="none">
            <a:spAutoFit/>
          </a:bodyPr>
          <a:lstStyle/>
          <a:p>
            <a:pPr algn="ctr">
              <a:defRPr/>
            </a:pPr>
            <a:r>
              <a:rPr lang="en-US" altLang="zh-CN" sz="6000" dirty="0" smtClean="0">
                <a:solidFill>
                  <a:schemeClr val="bg1"/>
                </a:solidFill>
                <a:effectLst>
                  <a:outerShdw blurRad="50800" dist="38100" dir="2700000" algn="tl" rotWithShape="0">
                    <a:prstClr val="black">
                      <a:alpha val="40000"/>
                    </a:prstClr>
                  </a:outerShdw>
                </a:effectLst>
                <a:latin typeface="Impact" panose="020B0806030902050204" pitchFamily="34" charset="0"/>
                <a:ea typeface="Adobe 宋体 Std L" pitchFamily="18" charset="-122"/>
              </a:rPr>
              <a:t>     </a:t>
            </a:r>
            <a:endParaRPr lang="zh-CN" altLang="en-US" sz="6000" dirty="0">
              <a:effectLst>
                <a:outerShdw blurRad="50800" dist="38100" dir="2700000" algn="tl" rotWithShape="0">
                  <a:prstClr val="black">
                    <a:alpha val="40000"/>
                  </a:prstClr>
                </a:outerShdw>
              </a:effectLst>
              <a:latin typeface="华康俪金黑W8(P)" pitchFamily="34" charset="-122"/>
              <a:ea typeface="华康俪金黑W8(P)" pitchFamily="34" charset="-122"/>
            </a:endParaRPr>
          </a:p>
        </p:txBody>
      </p:sp>
      <p:sp>
        <p:nvSpPr>
          <p:cNvPr id="8" name="文本占位符 6"/>
          <p:cNvSpPr>
            <a:spLocks noGrp="1"/>
          </p:cNvSpPr>
          <p:nvPr>
            <p:ph type="body" sz="quarter" idx="14" hasCustomPrompt="1"/>
          </p:nvPr>
        </p:nvSpPr>
        <p:spPr>
          <a:xfrm>
            <a:off x="838200" y="477000"/>
            <a:ext cx="976313" cy="968375"/>
          </a:xfrm>
        </p:spPr>
        <p:txBody>
          <a:bodyPr anchor="ctr" anchorCtr="1">
            <a:normAutofit/>
          </a:bodyPr>
          <a:lstStyle>
            <a:lvl1pPr marL="0" indent="0">
              <a:buNone/>
              <a:defRPr sz="4400" b="1">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编辑母版文本样式</a:t>
            </a:r>
          </a:p>
        </p:txBody>
      </p:sp>
      <p:sp>
        <p:nvSpPr>
          <p:cNvPr id="11" name="文本占位符 11"/>
          <p:cNvSpPr>
            <a:spLocks noGrp="1"/>
          </p:cNvSpPr>
          <p:nvPr>
            <p:ph type="body" sz="quarter" idx="17" hasCustomPrompt="1"/>
          </p:nvPr>
        </p:nvSpPr>
        <p:spPr>
          <a:xfrm>
            <a:off x="2636837" y="173038"/>
            <a:ext cx="7046177" cy="568107"/>
          </a:xfrm>
        </p:spPr>
        <p:txBody>
          <a:bodyPr>
            <a:normAutofit/>
          </a:bodyPr>
          <a:lstStyle>
            <a:lvl1pPr marL="0" indent="0">
              <a:buNone/>
              <a:defRPr sz="3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lvl="0"/>
            <a:r>
              <a:rPr lang="zh-CN" altLang="en-US" smtClean="0"/>
              <a:t>编辑母版文本样式</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4" name="内容占位符 3"/>
          <p:cNvSpPr>
            <a:spLocks noGrp="1"/>
          </p:cNvSpPr>
          <p:nvPr>
            <p:ph sz="half" idx="2" hasCustomPrompt="1"/>
          </p:nvPr>
        </p:nvSpPr>
        <p:spPr>
          <a:xfrm>
            <a:off x="2095909" y="1311876"/>
            <a:ext cx="4823875" cy="4945749"/>
          </a:xfrm>
          <a:prstGeom prst="rect">
            <a:avLst/>
          </a:prstGeom>
        </p:spPr>
        <p:txBody>
          <a:bodyPr>
            <a:normAutofit/>
          </a:bodyPr>
          <a:lstStyle>
            <a:lvl1pPr>
              <a:lnSpc>
                <a:spcPct val="200000"/>
              </a:lnSpc>
              <a:defRPr lang="zh-CN" altLang="en-US" sz="2400" kern="1200" dirty="0" smtClean="0">
                <a:solidFill>
                  <a:schemeClr val="tx1"/>
                </a:solidFill>
                <a:latin typeface="微软雅黑" panose="020B0503020204020204" pitchFamily="34" charset="-122"/>
                <a:ea typeface="微软雅黑" panose="020B0503020204020204" pitchFamily="34" charset="-122"/>
                <a:cs typeface="+mn-cs"/>
              </a:defRPr>
            </a:lvl1pPr>
            <a:lvl2pPr>
              <a:lnSpc>
                <a:spcPct val="200000"/>
              </a:lnSpc>
              <a:defRPr lang="zh-CN" altLang="en-US" sz="2400" kern="1200" dirty="0" smtClean="0">
                <a:solidFill>
                  <a:schemeClr val="tx1"/>
                </a:solidFill>
                <a:latin typeface="微软雅黑" panose="020B0503020204020204" pitchFamily="34" charset="-122"/>
                <a:ea typeface="微软雅黑" panose="020B0503020204020204" pitchFamily="34" charset="-122"/>
                <a:cs typeface="+mn-cs"/>
              </a:defRPr>
            </a:lvl2pPr>
            <a:lvl3pPr>
              <a:lnSpc>
                <a:spcPct val="200000"/>
              </a:lnSpc>
              <a:defRPr lang="zh-CN" altLang="en-US" sz="2400" kern="1200" dirty="0" smtClean="0">
                <a:solidFill>
                  <a:schemeClr val="tx1"/>
                </a:solidFill>
                <a:latin typeface="微软雅黑" panose="020B0503020204020204" pitchFamily="34" charset="-122"/>
                <a:ea typeface="微软雅黑" panose="020B0503020204020204" pitchFamily="34" charset="-122"/>
                <a:cs typeface="+mn-cs"/>
              </a:defRPr>
            </a:lvl3pPr>
            <a:lvl4pPr>
              <a:lnSpc>
                <a:spcPct val="200000"/>
              </a:lnSpc>
              <a:defRPr lang="zh-CN" altLang="en-US" sz="2400" kern="1200" dirty="0" smtClean="0">
                <a:solidFill>
                  <a:schemeClr val="tx1"/>
                </a:solidFill>
                <a:latin typeface="微软雅黑" panose="020B0503020204020204" pitchFamily="34" charset="-122"/>
                <a:ea typeface="微软雅黑" panose="020B0503020204020204" pitchFamily="34" charset="-122"/>
                <a:cs typeface="+mn-cs"/>
              </a:defRPr>
            </a:lvl4pPr>
            <a:lvl5pPr>
              <a:lnSpc>
                <a:spcPct val="200000"/>
              </a:lnSpc>
              <a:defRPr lang="zh-CN" altLang="en-US" sz="2400" kern="1200" dirty="0">
                <a:solidFill>
                  <a:schemeClr val="tx1"/>
                </a:solidFill>
                <a:latin typeface="微软雅黑" panose="020B0503020204020204" pitchFamily="34" charset="-122"/>
                <a:ea typeface="微软雅黑" panose="020B0503020204020204" pitchFamily="34" charset="-122"/>
                <a:cs typeface="+mn-cs"/>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6" name="内容占位符 5"/>
          <p:cNvSpPr>
            <a:spLocks noGrp="1"/>
          </p:cNvSpPr>
          <p:nvPr>
            <p:ph sz="quarter" idx="4" hasCustomPrompt="1"/>
          </p:nvPr>
        </p:nvSpPr>
        <p:spPr>
          <a:xfrm>
            <a:off x="7183394" y="1281113"/>
            <a:ext cx="4913399" cy="4945749"/>
          </a:xfrm>
          <a:prstGeom prst="rect">
            <a:avLst/>
          </a:prstGeom>
        </p:spPr>
        <p:txBody>
          <a:bodyPr>
            <a:normAutofit/>
          </a:bodyPr>
          <a:lstStyle>
            <a:lvl1pPr>
              <a:lnSpc>
                <a:spcPct val="200000"/>
              </a:lnSpc>
              <a:defRPr lang="zh-CN" altLang="en-US" sz="2400" kern="1200" dirty="0" smtClean="0">
                <a:solidFill>
                  <a:schemeClr val="tx1"/>
                </a:solidFill>
                <a:latin typeface="微软雅黑" panose="020B0503020204020204" pitchFamily="34" charset="-122"/>
                <a:ea typeface="微软雅黑" panose="020B0503020204020204" pitchFamily="34" charset="-122"/>
                <a:cs typeface="+mn-cs"/>
              </a:defRPr>
            </a:lvl1pPr>
            <a:lvl2pPr>
              <a:lnSpc>
                <a:spcPct val="200000"/>
              </a:lnSpc>
              <a:defRPr lang="zh-CN" altLang="en-US" sz="2400" kern="1200" dirty="0" smtClean="0">
                <a:solidFill>
                  <a:schemeClr val="tx1"/>
                </a:solidFill>
                <a:latin typeface="微软雅黑" panose="020B0503020204020204" pitchFamily="34" charset="-122"/>
                <a:ea typeface="微软雅黑" panose="020B0503020204020204" pitchFamily="34" charset="-122"/>
                <a:cs typeface="+mn-cs"/>
              </a:defRPr>
            </a:lvl2pPr>
            <a:lvl3pPr>
              <a:lnSpc>
                <a:spcPct val="200000"/>
              </a:lnSpc>
              <a:defRPr lang="zh-CN" altLang="en-US" sz="2400" kern="1200" dirty="0" smtClean="0">
                <a:solidFill>
                  <a:schemeClr val="tx1"/>
                </a:solidFill>
                <a:latin typeface="微软雅黑" panose="020B0503020204020204" pitchFamily="34" charset="-122"/>
                <a:ea typeface="微软雅黑" panose="020B0503020204020204" pitchFamily="34" charset="-122"/>
                <a:cs typeface="+mn-cs"/>
              </a:defRPr>
            </a:lvl3pPr>
            <a:lvl4pPr>
              <a:lnSpc>
                <a:spcPct val="200000"/>
              </a:lnSpc>
              <a:defRPr lang="zh-CN" altLang="en-US" sz="2400" kern="1200" dirty="0" smtClean="0">
                <a:solidFill>
                  <a:schemeClr val="tx1"/>
                </a:solidFill>
                <a:latin typeface="微软雅黑" panose="020B0503020204020204" pitchFamily="34" charset="-122"/>
                <a:ea typeface="微软雅黑" panose="020B0503020204020204" pitchFamily="34" charset="-122"/>
                <a:cs typeface="+mn-cs"/>
              </a:defRPr>
            </a:lvl4pPr>
            <a:lvl5pPr>
              <a:lnSpc>
                <a:spcPct val="200000"/>
              </a:lnSpc>
              <a:defRPr lang="zh-CN" altLang="en-US" sz="2400" kern="1200" dirty="0">
                <a:solidFill>
                  <a:schemeClr val="tx1"/>
                </a:solidFill>
                <a:latin typeface="微软雅黑" panose="020B0503020204020204" pitchFamily="34" charset="-122"/>
                <a:ea typeface="微软雅黑" panose="020B0503020204020204" pitchFamily="34" charset="-122"/>
                <a:cs typeface="+mn-cs"/>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8" name="页脚占位符 4"/>
          <p:cNvSpPr>
            <a:spLocks noGrp="1"/>
          </p:cNvSpPr>
          <p:nvPr>
            <p:ph type="ftr" sz="quarter" idx="11"/>
          </p:nvPr>
        </p:nvSpPr>
        <p:spPr/>
        <p:txBody>
          <a:bodyPr/>
          <a:lstStyle>
            <a:lvl1pPr>
              <a:defRPr/>
            </a:lvl1pPr>
          </a:lstStyle>
          <a:p>
            <a:endParaRPr lang="zh-CN" altLang="en-US"/>
          </a:p>
        </p:txBody>
      </p:sp>
      <p:sp>
        <p:nvSpPr>
          <p:cNvPr id="9" name="灯片编号占位符 5"/>
          <p:cNvSpPr>
            <a:spLocks noGrp="1"/>
          </p:cNvSpPr>
          <p:nvPr>
            <p:ph type="sldNum" sz="quarter" idx="12"/>
          </p:nvPr>
        </p:nvSpPr>
        <p:spPr/>
        <p:txBody>
          <a:bodyPr/>
          <a:lstStyle>
            <a:lvl1pPr>
              <a:defRPr/>
            </a:lvl1pPr>
          </a:lstStyle>
          <a:p>
            <a:fld id="{9C289FA0-0882-4D6D-AEE8-9FE3BC19405C}" type="slidenum">
              <a:rPr lang="zh-CN" altLang="en-US" smtClean="0"/>
              <a:t>‹#›</a:t>
            </a:fld>
            <a:endParaRPr lang="zh-CN" altLang="en-US"/>
          </a:p>
        </p:txBody>
      </p:sp>
      <p:sp>
        <p:nvSpPr>
          <p:cNvPr id="11" name="文本占位符 6"/>
          <p:cNvSpPr>
            <a:spLocks noGrp="1"/>
          </p:cNvSpPr>
          <p:nvPr>
            <p:ph type="body" sz="quarter" idx="14" hasCustomPrompt="1"/>
          </p:nvPr>
        </p:nvSpPr>
        <p:spPr>
          <a:xfrm>
            <a:off x="838200" y="477000"/>
            <a:ext cx="976313" cy="968375"/>
          </a:xfrm>
        </p:spPr>
        <p:txBody>
          <a:bodyPr anchor="ctr" anchorCtr="1">
            <a:normAutofit/>
          </a:bodyPr>
          <a:lstStyle>
            <a:lvl1pPr marL="0" indent="0">
              <a:buNone/>
              <a:defRPr sz="4400" b="1">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编辑母版文本样式</a:t>
            </a:r>
          </a:p>
        </p:txBody>
      </p:sp>
      <p:sp>
        <p:nvSpPr>
          <p:cNvPr id="12" name="文本占位符 11"/>
          <p:cNvSpPr>
            <a:spLocks noGrp="1"/>
          </p:cNvSpPr>
          <p:nvPr>
            <p:ph type="body" sz="quarter" idx="17" hasCustomPrompt="1"/>
          </p:nvPr>
        </p:nvSpPr>
        <p:spPr>
          <a:xfrm>
            <a:off x="2636837" y="173038"/>
            <a:ext cx="7046177" cy="568107"/>
          </a:xfrm>
        </p:spPr>
        <p:txBody>
          <a:bodyPr>
            <a:normAutofit/>
          </a:bodyPr>
          <a:lstStyle>
            <a:lvl1pPr marL="0" indent="0">
              <a:buNone/>
              <a:defRPr sz="3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lvl="0"/>
            <a:r>
              <a:rPr lang="zh-CN" altLang="en-US" smtClean="0"/>
              <a:t>编辑母版文本样式</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4" name="页脚占位符 4"/>
          <p:cNvSpPr>
            <a:spLocks noGrp="1"/>
          </p:cNvSpPr>
          <p:nvPr>
            <p:ph type="ftr" sz="quarter" idx="11"/>
          </p:nvPr>
        </p:nvSpPr>
        <p:spPr/>
        <p:txBody>
          <a:bodyPr/>
          <a:lstStyle>
            <a:lvl1pPr>
              <a:defRPr/>
            </a:lvl1pPr>
          </a:lstStyle>
          <a:p>
            <a:endParaRPr lang="zh-CN" altLang="en-US"/>
          </a:p>
        </p:txBody>
      </p:sp>
      <p:sp>
        <p:nvSpPr>
          <p:cNvPr id="5" name="灯片编号占位符 5"/>
          <p:cNvSpPr>
            <a:spLocks noGrp="1"/>
          </p:cNvSpPr>
          <p:nvPr>
            <p:ph type="sldNum" sz="quarter" idx="12"/>
          </p:nvPr>
        </p:nvSpPr>
        <p:spPr/>
        <p:txBody>
          <a:bodyPr/>
          <a:lstStyle>
            <a:lvl1pPr>
              <a:defRPr/>
            </a:lvl1pPr>
          </a:lstStyle>
          <a:p>
            <a:fld id="{9C289FA0-0882-4D6D-AEE8-9FE3BC19405C}" type="slidenum">
              <a:rPr lang="zh-CN" altLang="en-US" smtClean="0"/>
              <a:t>‹#›</a:t>
            </a:fld>
            <a:endParaRPr lang="zh-CN" altLang="en-US"/>
          </a:p>
        </p:txBody>
      </p:sp>
      <p:sp>
        <p:nvSpPr>
          <p:cNvPr id="6" name="文本占位符 6"/>
          <p:cNvSpPr>
            <a:spLocks noGrp="1"/>
          </p:cNvSpPr>
          <p:nvPr>
            <p:ph type="body" sz="quarter" idx="14" hasCustomPrompt="1"/>
          </p:nvPr>
        </p:nvSpPr>
        <p:spPr>
          <a:xfrm>
            <a:off x="838200" y="477000"/>
            <a:ext cx="976313" cy="968375"/>
          </a:xfrm>
        </p:spPr>
        <p:txBody>
          <a:bodyPr anchor="ctr" anchorCtr="1">
            <a:normAutofit/>
          </a:bodyPr>
          <a:lstStyle>
            <a:lvl1pPr marL="0" indent="0">
              <a:buNone/>
              <a:defRPr sz="4400" b="1">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编辑母版文本样式</a:t>
            </a:r>
          </a:p>
        </p:txBody>
      </p:sp>
      <p:sp>
        <p:nvSpPr>
          <p:cNvPr id="8" name="文本占位符 11"/>
          <p:cNvSpPr>
            <a:spLocks noGrp="1"/>
          </p:cNvSpPr>
          <p:nvPr>
            <p:ph type="body" sz="quarter" idx="17" hasCustomPrompt="1"/>
          </p:nvPr>
        </p:nvSpPr>
        <p:spPr>
          <a:xfrm>
            <a:off x="2636837" y="173038"/>
            <a:ext cx="7046177" cy="568107"/>
          </a:xfrm>
        </p:spPr>
        <p:txBody>
          <a:bodyPr>
            <a:normAutofit/>
          </a:bodyPr>
          <a:lstStyle>
            <a:lvl1pPr marL="0" indent="0">
              <a:buNone/>
              <a:defRPr sz="3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lvl="0"/>
            <a:r>
              <a:rPr lang="zh-CN" altLang="en-US" smtClean="0"/>
              <a:t>编辑母版文本样式</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53000"/>
            <a:ext cx="12192000" cy="1905000"/>
          </a:xfrm>
          <a:prstGeom prst="rect">
            <a:avLst/>
          </a:prstGeom>
        </p:spPr>
      </p:pic>
      <p:sp>
        <p:nvSpPr>
          <p:cNvPr id="4" name="文本占位符 6"/>
          <p:cNvSpPr>
            <a:spLocks noGrp="1"/>
          </p:cNvSpPr>
          <p:nvPr>
            <p:ph type="body" sz="quarter" idx="14" hasCustomPrompt="1"/>
          </p:nvPr>
        </p:nvSpPr>
        <p:spPr>
          <a:xfrm>
            <a:off x="838200" y="477000"/>
            <a:ext cx="976313" cy="968375"/>
          </a:xfrm>
        </p:spPr>
        <p:txBody>
          <a:bodyPr anchor="ctr" anchorCtr="1">
            <a:normAutofit/>
          </a:bodyPr>
          <a:lstStyle>
            <a:lvl1pPr marL="0" indent="0">
              <a:buNone/>
              <a:defRPr sz="4400" b="1">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编辑母版文本样式</a:t>
            </a:r>
          </a:p>
        </p:txBody>
      </p:sp>
      <p:sp>
        <p:nvSpPr>
          <p:cNvPr id="6" name="文本占位符 11"/>
          <p:cNvSpPr>
            <a:spLocks noGrp="1"/>
          </p:cNvSpPr>
          <p:nvPr>
            <p:ph type="body" sz="quarter" idx="17" hasCustomPrompt="1"/>
          </p:nvPr>
        </p:nvSpPr>
        <p:spPr>
          <a:xfrm>
            <a:off x="2636837" y="173038"/>
            <a:ext cx="7046177" cy="568107"/>
          </a:xfrm>
        </p:spPr>
        <p:txBody>
          <a:bodyPr>
            <a:normAutofit/>
          </a:bodyPr>
          <a:lstStyle>
            <a:lvl1pPr marL="0" indent="0">
              <a:buNone/>
              <a:defRPr sz="3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lvl="0"/>
            <a:r>
              <a:rPr lang="zh-CN" altLang="en-US" smtClean="0"/>
              <a:t>编辑母版文本样式</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r>
              <a:rPr lang="en-US" altLang="zh-CN" smtClean="0"/>
              <a:t>lvjiake@qq.com</a:t>
            </a:r>
            <a:endParaRPr lang="zh-CN" altLang="en-US" dirty="0"/>
          </a:p>
        </p:txBody>
      </p:sp>
      <p:sp>
        <p:nvSpPr>
          <p:cNvPr id="6" name="文本占位符 6"/>
          <p:cNvSpPr>
            <a:spLocks noGrp="1"/>
          </p:cNvSpPr>
          <p:nvPr>
            <p:ph type="body" sz="quarter" idx="14" hasCustomPrompt="1"/>
          </p:nvPr>
        </p:nvSpPr>
        <p:spPr>
          <a:xfrm>
            <a:off x="838200" y="477000"/>
            <a:ext cx="976313" cy="968375"/>
          </a:xfrm>
        </p:spPr>
        <p:txBody>
          <a:bodyPr anchor="ctr" anchorCtr="1">
            <a:normAutofit/>
          </a:bodyPr>
          <a:lstStyle>
            <a:lvl1pPr marL="0" indent="0">
              <a:buNone/>
              <a:defRPr sz="4400" b="1">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编辑母版文本样式</a:t>
            </a:r>
          </a:p>
        </p:txBody>
      </p:sp>
      <p:sp>
        <p:nvSpPr>
          <p:cNvPr id="8" name="文本占位符 11"/>
          <p:cNvSpPr>
            <a:spLocks noGrp="1"/>
          </p:cNvSpPr>
          <p:nvPr>
            <p:ph type="body" sz="quarter" idx="17" hasCustomPrompt="1"/>
          </p:nvPr>
        </p:nvSpPr>
        <p:spPr>
          <a:xfrm>
            <a:off x="2636837" y="173038"/>
            <a:ext cx="7046177" cy="568107"/>
          </a:xfrm>
        </p:spPr>
        <p:txBody>
          <a:bodyPr>
            <a:normAutofit/>
          </a:bodyPr>
          <a:lstStyle>
            <a:lvl1pPr marL="0" indent="0">
              <a:buNone/>
              <a:defRPr sz="3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lvl="0"/>
            <a:r>
              <a:rPr lang="zh-CN" altLang="en-US" smtClean="0"/>
              <a:t>编辑母版文本样式</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sp>
        <p:nvSpPr>
          <p:cNvPr id="5" name="矩形 4"/>
          <p:cNvSpPr/>
          <p:nvPr userDrawn="1"/>
        </p:nvSpPr>
        <p:spPr>
          <a:xfrm>
            <a:off x="0" y="914400"/>
            <a:ext cx="12198350" cy="1079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页脚占位符 2"/>
          <p:cNvSpPr>
            <a:spLocks noGrp="1"/>
          </p:cNvSpPr>
          <p:nvPr>
            <p:ph type="ftr" sz="quarter" idx="10"/>
          </p:nvPr>
        </p:nvSpPr>
        <p:spPr/>
        <p:txBody>
          <a:bodyPr/>
          <a:lstStyle/>
          <a:p>
            <a:endParaRPr lang="zh-CN" altLang="en-US"/>
          </a:p>
        </p:txBody>
      </p:sp>
      <p:sp>
        <p:nvSpPr>
          <p:cNvPr id="4" name="灯片编号占位符 3"/>
          <p:cNvSpPr>
            <a:spLocks noGrp="1"/>
          </p:cNvSpPr>
          <p:nvPr>
            <p:ph type="sldNum" sz="quarter" idx="11"/>
          </p:nvPr>
        </p:nvSpPr>
        <p:spPr/>
        <p:txBody>
          <a:bodyPr/>
          <a:lstStyle/>
          <a:p>
            <a:r>
              <a:rPr lang="en-US" altLang="zh-CN" smtClean="0"/>
              <a:t>lvjiake@qq.com</a:t>
            </a:r>
            <a:endParaRPr lang="zh-CN" altLang="en-US" dirty="0"/>
          </a:p>
        </p:txBody>
      </p:sp>
      <p:sp>
        <p:nvSpPr>
          <p:cNvPr id="7" name="内容占位符 6"/>
          <p:cNvSpPr>
            <a:spLocks noGrp="1"/>
          </p:cNvSpPr>
          <p:nvPr>
            <p:ph sz="quarter" idx="12" hasCustomPrompt="1"/>
          </p:nvPr>
        </p:nvSpPr>
        <p:spPr>
          <a:xfrm>
            <a:off x="587275" y="1692275"/>
            <a:ext cx="5332413" cy="3994150"/>
          </a:xfrm>
        </p:spPr>
        <p:txBody>
          <a:bodyPr>
            <a:normAutofit/>
          </a:bodyPr>
          <a:lstStyle>
            <a:lvl1pPr>
              <a:lnSpc>
                <a:spcPct val="150000"/>
              </a:lnSpc>
              <a:defRPr sz="2400">
                <a:latin typeface="微软雅黑" panose="020B0503020204020204" pitchFamily="34" charset="-122"/>
                <a:ea typeface="微软雅黑" panose="020B0503020204020204" pitchFamily="34" charset="-122"/>
              </a:defRPr>
            </a:lvl1pPr>
            <a:lvl2pPr>
              <a:lnSpc>
                <a:spcPct val="150000"/>
              </a:lnSpc>
              <a:defRPr sz="2400">
                <a:latin typeface="微软雅黑" panose="020B0503020204020204" pitchFamily="34" charset="-122"/>
                <a:ea typeface="微软雅黑" panose="020B0503020204020204" pitchFamily="34" charset="-122"/>
              </a:defRPr>
            </a:lvl2pPr>
            <a:lvl3pPr>
              <a:lnSpc>
                <a:spcPct val="150000"/>
              </a:lnSpc>
              <a:defRPr sz="2400">
                <a:latin typeface="微软雅黑" panose="020B0503020204020204" pitchFamily="34" charset="-122"/>
                <a:ea typeface="微软雅黑" panose="020B0503020204020204" pitchFamily="34" charset="-122"/>
              </a:defRPr>
            </a:lvl3pPr>
            <a:lvl4pPr>
              <a:lnSpc>
                <a:spcPct val="150000"/>
              </a:lnSpc>
              <a:defRPr sz="2400">
                <a:latin typeface="微软雅黑" panose="020B0503020204020204" pitchFamily="34" charset="-122"/>
                <a:ea typeface="微软雅黑" panose="020B0503020204020204" pitchFamily="34" charset="-122"/>
              </a:defRPr>
            </a:lvl4pPr>
            <a:lvl5pPr>
              <a:lnSpc>
                <a:spcPct val="150000"/>
              </a:lnSpc>
              <a:defRPr sz="2400">
                <a:latin typeface="微软雅黑" panose="020B0503020204020204" pitchFamily="34" charset="-122"/>
                <a:ea typeface="微软雅黑" panose="020B0503020204020204" pitchFamily="34" charset="-122"/>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9" name="图片占位符 8"/>
          <p:cNvSpPr>
            <a:spLocks noGrp="1"/>
          </p:cNvSpPr>
          <p:nvPr>
            <p:ph type="pic" sz="quarter" idx="13"/>
          </p:nvPr>
        </p:nvSpPr>
        <p:spPr>
          <a:xfrm>
            <a:off x="7729538" y="1857375"/>
            <a:ext cx="3321050" cy="3849688"/>
          </a:xfrm>
        </p:spPr>
        <p:txBody>
          <a:bodyPr/>
          <a:lstStyle/>
          <a:p>
            <a:r>
              <a:rPr lang="zh-CN" altLang="en-US" smtClean="0"/>
              <a:t>单击图标添加图片</a:t>
            </a:r>
            <a:endParaRPr lang="zh-CN" altLang="en-US"/>
          </a:p>
        </p:txBody>
      </p:sp>
      <p:sp>
        <p:nvSpPr>
          <p:cNvPr id="10" name="文本占位符 11"/>
          <p:cNvSpPr>
            <a:spLocks noGrp="1"/>
          </p:cNvSpPr>
          <p:nvPr>
            <p:ph type="body" sz="quarter" idx="17" hasCustomPrompt="1"/>
          </p:nvPr>
        </p:nvSpPr>
        <p:spPr>
          <a:xfrm>
            <a:off x="0" y="244475"/>
            <a:ext cx="7046177" cy="568107"/>
          </a:xfrm>
        </p:spPr>
        <p:txBody>
          <a:bodyPr>
            <a:normAutofit/>
          </a:bodyPr>
          <a:lstStyle>
            <a:lvl1pPr marL="0" indent="0">
              <a:buNone/>
              <a:defRPr sz="3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lvl="0"/>
            <a:r>
              <a:rPr lang="zh-CN" altLang="en-US" smtClean="0"/>
              <a:t>编辑母版文本样式</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7" name="Rectangle 6"/>
          <p:cNvSpPr/>
          <p:nvPr/>
        </p:nvSpPr>
        <p:spPr>
          <a:xfrm>
            <a:off x="775" y="0"/>
            <a:ext cx="12190451" cy="4866468"/>
          </a:xfrm>
          <a:prstGeom prst="rect">
            <a:avLst/>
          </a:prstGeom>
          <a:gradFill flip="none" rotWithShape="1">
            <a:gsLst>
              <a:gs pos="0">
                <a:srgbClr val="03D4A8"/>
              </a:gs>
              <a:gs pos="25000">
                <a:srgbClr val="21D6E0"/>
              </a:gs>
              <a:gs pos="75000">
                <a:srgbClr val="0087E6"/>
              </a:gs>
              <a:gs pos="100000">
                <a:srgbClr val="005CB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2"/>
          <p:cNvSpPr txBox="1"/>
          <p:nvPr/>
        </p:nvSpPr>
        <p:spPr>
          <a:xfrm>
            <a:off x="410330" y="253633"/>
            <a:ext cx="8258885" cy="523220"/>
          </a:xfrm>
          <a:prstGeom prst="rect">
            <a:avLst/>
          </a:prstGeom>
          <a:noFill/>
          <a:effectLst>
            <a:reflection blurRad="6350" stA="50000" endA="300" endPos="38500" dist="50800" dir="5400000" sy="-100000" algn="bl" rotWithShape="0"/>
          </a:effectLst>
        </p:spPr>
        <p:txBody>
          <a:bodyPr wrap="square" rtlCol="0" anchor="ctr">
            <a:spAutoFit/>
          </a:bodyPr>
          <a:lstStyle/>
          <a:p>
            <a:r>
              <a:rPr lang="en-US" altLang="zh-CN" sz="2800" dirty="0" smtClean="0">
                <a:solidFill>
                  <a:schemeClr val="bg1"/>
                </a:solidFill>
                <a:effectLst>
                  <a:reflection blurRad="6350" stA="55000" endA="300" endPos="45500" dir="5400000" sy="-100000" algn="bl" rotWithShape="0"/>
                </a:effectLst>
                <a:latin typeface="Berlin Sans FB" panose="020E0602020502020306" pitchFamily="34" charset="0"/>
                <a:ea typeface="楷体" panose="02010609060101010101" pitchFamily="49" charset="-122"/>
                <a:cs typeface="经典繁仿黑" pitchFamily="49" charset="-122"/>
              </a:rPr>
              <a:t>COMPUTER&amp;COMPUTATIONAL THINKING </a:t>
            </a:r>
            <a:endParaRPr lang="zh-CN" altLang="en-US" sz="2800" dirty="0">
              <a:solidFill>
                <a:schemeClr val="bg1"/>
              </a:solidFill>
              <a:effectLst>
                <a:reflection blurRad="6350" stA="55000" endA="300" endPos="45500" dir="5400000" sy="-100000" algn="bl" rotWithShape="0"/>
              </a:effectLst>
              <a:latin typeface="Berlin Sans FB" panose="020E0602020502020306" pitchFamily="34" charset="0"/>
              <a:ea typeface="楷体" panose="02010609060101010101" pitchFamily="49" charset="-122"/>
              <a:cs typeface="经典繁仿黑" pitchFamily="49" charset="-122"/>
            </a:endParaRPr>
          </a:p>
        </p:txBody>
      </p:sp>
      <p:pic>
        <p:nvPicPr>
          <p:cNvPr id="67"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03" y="5822809"/>
            <a:ext cx="935038"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1"/>
          <p:cNvSpPr>
            <a:spLocks noChangeArrowheads="1"/>
          </p:cNvSpPr>
          <p:nvPr/>
        </p:nvSpPr>
        <p:spPr bwMode="auto">
          <a:xfrm>
            <a:off x="3848972" y="5708594"/>
            <a:ext cx="87487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a:lnSpc>
                <a:spcPct val="150000"/>
              </a:lnSpc>
            </a:pPr>
            <a:r>
              <a:rPr lang="zh-CN" altLang="en-US" sz="1800" b="0" dirty="0">
                <a:solidFill>
                  <a:schemeClr val="tx1"/>
                </a:solidFill>
                <a:latin typeface="微软雅黑" panose="020B0503020204020204" pitchFamily="34" charset="-122"/>
                <a:ea typeface="微软雅黑" panose="020B0503020204020204" pitchFamily="34" charset="-122"/>
                <a:cs typeface="+mn-ea"/>
                <a:sym typeface="+mn-lt"/>
              </a:rPr>
              <a:t>任课教师</a:t>
            </a:r>
            <a:r>
              <a:rPr lang="zh-CN" altLang="en-US" sz="1800" b="0" dirty="0" smtClean="0">
                <a:solidFill>
                  <a:schemeClr val="tx1"/>
                </a:solidFill>
                <a:latin typeface="微软雅黑" panose="020B0503020204020204" pitchFamily="34" charset="-122"/>
                <a:ea typeface="微软雅黑" panose="020B0503020204020204" pitchFamily="34" charset="-122"/>
                <a:cs typeface="+mn-ea"/>
                <a:sym typeface="+mn-lt"/>
              </a:rPr>
              <a:t>：马克思主义学院    郭川</a:t>
            </a:r>
            <a:endParaRPr lang="en-US" altLang="zh-CN" sz="1800" b="0" dirty="0">
              <a:solidFill>
                <a:schemeClr val="tx1"/>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1800" b="0" dirty="0">
                <a:solidFill>
                  <a:schemeClr val="tx1"/>
                </a:solidFill>
                <a:latin typeface="微软雅黑" panose="020B0503020204020204" pitchFamily="34" charset="-122"/>
                <a:ea typeface="微软雅黑" panose="020B0503020204020204" pitchFamily="34" charset="-122"/>
                <a:cs typeface="+mn-ea"/>
                <a:sym typeface="+mn-lt"/>
              </a:rPr>
              <a:t>电子邮件</a:t>
            </a:r>
            <a:r>
              <a:rPr lang="zh-CN" altLang="en-US" sz="1800" b="0" dirty="0" smtClean="0">
                <a:solidFill>
                  <a:schemeClr val="tx1"/>
                </a:solidFill>
                <a:latin typeface="微软雅黑" panose="020B0503020204020204" pitchFamily="34" charset="-122"/>
                <a:ea typeface="微软雅黑" panose="020B0503020204020204" pitchFamily="34" charset="-122"/>
                <a:cs typeface="+mn-ea"/>
                <a:sym typeface="+mn-lt"/>
              </a:rPr>
              <a:t>：</a:t>
            </a:r>
            <a:r>
              <a:rPr lang="en-US" altLang="zh-CN" sz="1800" b="0" dirty="0" smtClean="0">
                <a:solidFill>
                  <a:schemeClr val="tx1"/>
                </a:solidFill>
                <a:latin typeface="微软雅黑" panose="020B0503020204020204" pitchFamily="34" charset="-122"/>
                <a:ea typeface="微软雅黑" panose="020B0503020204020204" pitchFamily="34" charset="-122"/>
                <a:cs typeface="+mn-ea"/>
                <a:sym typeface="+mn-lt"/>
              </a:rPr>
              <a:t>123456@QQ.COM                              </a:t>
            </a:r>
            <a:r>
              <a:rPr lang="zh-CN" altLang="en-US" sz="1800" b="0" dirty="0" smtClean="0">
                <a:solidFill>
                  <a:schemeClr val="tx1"/>
                </a:solidFill>
                <a:latin typeface="微软雅黑" panose="020B0503020204020204" pitchFamily="34" charset="-122"/>
                <a:ea typeface="微软雅黑" panose="020B0503020204020204" pitchFamily="34" charset="-122"/>
                <a:cs typeface="+mn-ea"/>
                <a:sym typeface="+mn-lt"/>
              </a:rPr>
              <a:t>联系电话：</a:t>
            </a:r>
            <a:r>
              <a:rPr lang="en-US" altLang="zh-CN" sz="1800" b="0" dirty="0" smtClean="0">
                <a:solidFill>
                  <a:schemeClr val="tx1"/>
                </a:solidFill>
                <a:latin typeface="微软雅黑" panose="020B0503020204020204" pitchFamily="34" charset="-122"/>
                <a:ea typeface="微软雅黑" panose="020B0503020204020204" pitchFamily="34" charset="-122"/>
                <a:cs typeface="+mn-ea"/>
                <a:sym typeface="+mn-lt"/>
              </a:rPr>
              <a:t>13983377663</a:t>
            </a:r>
            <a:endParaRPr lang="en-US" altLang="zh-CN" sz="1800" b="0" dirty="0">
              <a:solidFill>
                <a:schemeClr val="tx1"/>
              </a:solidFill>
              <a:latin typeface="微软雅黑" panose="020B0503020204020204" pitchFamily="34" charset="-122"/>
              <a:ea typeface="微软雅黑" panose="020B0503020204020204" pitchFamily="34" charset="-122"/>
              <a:cs typeface="+mn-ea"/>
              <a:sym typeface="+mn-lt"/>
            </a:endParaRPr>
          </a:p>
        </p:txBody>
      </p:sp>
      <p:pic>
        <p:nvPicPr>
          <p:cNvPr id="72" name="图片 71"/>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3056" b="95556" l="27500" r="74844">
                        <a14:foregroundMark x1="44479" y1="24259" x2="44479" y2="24259"/>
                        <a14:foregroundMark x1="49583" y1="33333" x2="49583" y2="33333"/>
                        <a14:foregroundMark x1="52292" y1="36481" x2="52292" y2="36481"/>
                        <a14:foregroundMark x1="59375" y1="40093" x2="59375" y2="40093"/>
                        <a14:foregroundMark x1="58385" y1="27037" x2="58385" y2="27037"/>
                        <a14:foregroundMark x1="29531" y1="42037" x2="29531" y2="42037"/>
                        <a14:foregroundMark x1="29063" y1="43519" x2="29063" y2="43519"/>
                        <a14:foregroundMark x1="29688" y1="42222" x2="29688" y2="42222"/>
                        <a14:foregroundMark x1="29792" y1="42037" x2="29792" y2="42037"/>
                        <a14:backgroundMark x1="32448" y1="26667" x2="32448" y2="26667"/>
                        <a14:backgroundMark x1="35677" y1="17407" x2="35677" y2="17407"/>
                        <a14:backgroundMark x1="30990" y1="39074" x2="30990" y2="39074"/>
                        <a14:backgroundMark x1="32813" y1="37407" x2="32813" y2="37407"/>
                        <a14:backgroundMark x1="45990" y1="17685" x2="45990" y2="17685"/>
                        <a14:backgroundMark x1="49271" y1="19074" x2="49271" y2="19074"/>
                        <a14:backgroundMark x1="47292" y1="41481" x2="47292" y2="41481"/>
                        <a14:backgroundMark x1="59531" y1="25556" x2="59531" y2="25556"/>
                        <a14:backgroundMark x1="60677" y1="9074" x2="60677" y2="9074"/>
                        <a14:backgroundMark x1="60938" y1="9352" x2="60938" y2="9352"/>
                        <a14:backgroundMark x1="71406" y1="27315" x2="71406" y2="27315"/>
                        <a14:backgroundMark x1="63281" y1="83704" x2="63281" y2="83704"/>
                        <a14:backgroundMark x1="34375" y1="19630" x2="34375" y2="19630"/>
                        <a14:backgroundMark x1="32656" y1="26296" x2="32656" y2="26296"/>
                        <a14:backgroundMark x1="70781" y1="26296" x2="70781" y2="26296"/>
                        <a14:backgroundMark x1="49271" y1="6944" x2="49271" y2="6944"/>
                        <a14:backgroundMark x1="36563" y1="16759" x2="36563" y2="16759"/>
                        <a14:backgroundMark x1="35208" y1="18241" x2="35208" y2="18241"/>
                        <a14:backgroundMark x1="35000" y1="18519" x2="35000" y2="18519"/>
                        <a14:backgroundMark x1="32917" y1="25278" x2="32917" y2="25278"/>
                        <a14:backgroundMark x1="32240" y1="27870" x2="32240" y2="27870"/>
                        <a14:backgroundMark x1="63125" y1="83241" x2="63125" y2="83241"/>
                        <a14:backgroundMark x1="63125" y1="82037" x2="63125" y2="82037"/>
                        <a14:backgroundMark x1="37188" y1="16296" x2="37188" y2="16296"/>
                        <a14:backgroundMark x1="31667" y1="40648" x2="31667" y2="40648"/>
                        <a14:backgroundMark x1="56042" y1="5741" x2="56042" y2="5741"/>
                        <a14:backgroundMark x1="57708" y1="6389" x2="57708" y2="6389"/>
                        <a14:backgroundMark x1="58542" y1="7315" x2="58542" y2="7315"/>
                      </a14:backgroundRemoval>
                    </a14:imgEffect>
                  </a14:imgLayer>
                </a14:imgProps>
              </a:ext>
              <a:ext uri="{28A0092B-C50C-407E-A947-70E740481C1C}">
                <a14:useLocalDpi xmlns:a14="http://schemas.microsoft.com/office/drawing/2010/main" val="0"/>
              </a:ext>
            </a:extLst>
          </a:blip>
          <a:srcRect l="26786" r="21939"/>
          <a:stretch>
            <a:fillRect/>
          </a:stretch>
        </p:blipFill>
        <p:spPr>
          <a:xfrm>
            <a:off x="8223328" y="1030486"/>
            <a:ext cx="4114800" cy="4513997"/>
          </a:xfrm>
          <a:prstGeom prst="rect">
            <a:avLst/>
          </a:prstGeom>
        </p:spPr>
      </p:pic>
      <p:pic>
        <p:nvPicPr>
          <p:cNvPr id="73" name="图片 7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18733" y="6029025"/>
            <a:ext cx="1935480" cy="487680"/>
          </a:xfrm>
          <a:prstGeom prst="rect">
            <a:avLst/>
          </a:prstGeom>
        </p:spPr>
      </p:pic>
      <p:pic>
        <p:nvPicPr>
          <p:cNvPr id="8" name="图片 7"/>
          <p:cNvPicPr>
            <a:picLocks noChangeAspect="1"/>
          </p:cNvPicPr>
          <p:nvPr userDrawn="1"/>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559153" y="253633"/>
            <a:ext cx="809238" cy="2005253"/>
          </a:xfrm>
          <a:prstGeom prst="rect">
            <a:avLst/>
          </a:prstGeom>
          <a:effectLst>
            <a:outerShdw blurRad="50800" dist="38100" dir="5400000" algn="t" rotWithShape="0">
              <a:prstClr val="black">
                <a:alpha val="40000"/>
              </a:prstClr>
            </a:outerShdw>
          </a:effectLst>
        </p:spPr>
      </p:pic>
      <p:sp>
        <p:nvSpPr>
          <p:cNvPr id="9" name="文本占位符 3"/>
          <p:cNvSpPr>
            <a:spLocks noGrp="1"/>
          </p:cNvSpPr>
          <p:nvPr>
            <p:ph type="body" sz="quarter" idx="10" hasCustomPrompt="1"/>
          </p:nvPr>
        </p:nvSpPr>
        <p:spPr>
          <a:xfrm>
            <a:off x="1128713" y="1804988"/>
            <a:ext cx="6271027" cy="1016000"/>
          </a:xfrm>
        </p:spPr>
        <p:txBody>
          <a:bodyPr>
            <a:noAutofit/>
          </a:bodyPr>
          <a:lstStyle>
            <a:lvl1pPr marL="0" indent="0">
              <a:buNone/>
              <a:defRPr lang="zh-CN" altLang="en-US" sz="48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lvl="0"/>
            <a:r>
              <a:rPr lang="zh-CN" altLang="en-US" smtClean="0"/>
              <a:t>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首页">
    <p:spTree>
      <p:nvGrpSpPr>
        <p:cNvPr id="1" name=""/>
        <p:cNvGrpSpPr/>
        <p:nvPr/>
      </p:nvGrpSpPr>
      <p:grpSpPr>
        <a:xfrm>
          <a:off x="0" y="0"/>
          <a:ext cx="0" cy="0"/>
          <a:chOff x="0" y="0"/>
          <a:chExt cx="0" cy="0"/>
        </a:xfrm>
      </p:grpSpPr>
      <p:sp>
        <p:nvSpPr>
          <p:cNvPr id="17" name="Rectangle 6"/>
          <p:cNvSpPr/>
          <p:nvPr userDrawn="1"/>
        </p:nvSpPr>
        <p:spPr>
          <a:xfrm>
            <a:off x="775" y="0"/>
            <a:ext cx="12190451" cy="48664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2"/>
          <p:cNvSpPr txBox="1"/>
          <p:nvPr userDrawn="1"/>
        </p:nvSpPr>
        <p:spPr>
          <a:xfrm>
            <a:off x="410330" y="253633"/>
            <a:ext cx="8258885" cy="523220"/>
          </a:xfrm>
          <a:prstGeom prst="rect">
            <a:avLst/>
          </a:prstGeom>
          <a:noFill/>
          <a:effectLst>
            <a:reflection blurRad="6350" stA="50000" endA="300" endPos="38500" dist="50800" dir="5400000" sy="-100000" algn="bl" rotWithShape="0"/>
          </a:effectLst>
        </p:spPr>
        <p:txBody>
          <a:bodyPr wrap="square" rtlCol="0" anchor="ctr">
            <a:spAutoFit/>
          </a:bodyPr>
          <a:lstStyle/>
          <a:p>
            <a:r>
              <a:rPr lang="zh-CN" altLang="en-US" sz="2800" dirty="0" smtClean="0">
                <a:solidFill>
                  <a:schemeClr val="bg1"/>
                </a:solidFill>
                <a:effectLst>
                  <a:reflection blurRad="6350" stA="55000" endA="300" endPos="45500" dir="5400000" sy="-100000" algn="bl" rotWithShape="0"/>
                </a:effectLst>
                <a:latin typeface="Berlin Sans FB" panose="020E0602020502020306" pitchFamily="34" charset="0"/>
                <a:ea typeface="楷体" panose="02010609060101010101" pitchFamily="49" charset="-122"/>
                <a:cs typeface="经典繁仿黑" pitchFamily="49" charset="-122"/>
              </a:rPr>
              <a:t>中国近现代史纲要</a:t>
            </a:r>
            <a:endParaRPr lang="zh-CN" altLang="en-US" sz="2800" dirty="0">
              <a:solidFill>
                <a:schemeClr val="bg1"/>
              </a:solidFill>
              <a:effectLst>
                <a:reflection blurRad="6350" stA="55000" endA="300" endPos="45500" dir="5400000" sy="-100000" algn="bl" rotWithShape="0"/>
              </a:effectLst>
              <a:latin typeface="Berlin Sans FB" panose="020E0602020502020306" pitchFamily="34" charset="0"/>
              <a:ea typeface="楷体" panose="02010609060101010101" pitchFamily="49" charset="-122"/>
              <a:cs typeface="经典繁仿黑" pitchFamily="49" charset="-122"/>
            </a:endParaRPr>
          </a:p>
        </p:txBody>
      </p:sp>
      <p:pic>
        <p:nvPicPr>
          <p:cNvPr id="68" name="图片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92640" y="349250"/>
            <a:ext cx="1007745" cy="90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userDrawn="1"/>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048072" y="349156"/>
            <a:ext cx="809238" cy="2005253"/>
          </a:xfrm>
          <a:prstGeom prst="rect">
            <a:avLst/>
          </a:prstGeom>
          <a:effectLst>
            <a:outerShdw blurRad="50800" dist="38100" dir="5400000" algn="t" rotWithShape="0">
              <a:prstClr val="black">
                <a:alpha val="40000"/>
              </a:prstClr>
            </a:outerShdw>
          </a:effectLst>
        </p:spPr>
      </p:pic>
      <p:sp>
        <p:nvSpPr>
          <p:cNvPr id="4" name="文本占位符 3"/>
          <p:cNvSpPr>
            <a:spLocks noGrp="1"/>
          </p:cNvSpPr>
          <p:nvPr>
            <p:ph type="body" sz="quarter" idx="10" hasCustomPrompt="1"/>
          </p:nvPr>
        </p:nvSpPr>
        <p:spPr>
          <a:xfrm>
            <a:off x="1129030" y="1805305"/>
            <a:ext cx="6271260" cy="1570355"/>
          </a:xfrm>
        </p:spPr>
        <p:txBody>
          <a:bodyPr>
            <a:noAutofit/>
          </a:bodyPr>
          <a:lstStyle>
            <a:lvl1pPr marL="0" indent="0" algn="ctr">
              <a:buNone/>
              <a:defRPr lang="zh-CN" altLang="en-US" sz="48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lvl="0"/>
            <a:r>
              <a:rPr lang="zh-CN" altLang="en-US" smtClean="0"/>
              <a:t>第一讲</a:t>
            </a:r>
          </a:p>
          <a:p>
            <a:pPr lvl="0"/>
            <a:r>
              <a:rPr lang="zh-CN" altLang="en-US" smtClean="0"/>
              <a:t>生死存亡的民族危机</a:t>
            </a:r>
          </a:p>
        </p:txBody>
      </p:sp>
      <p:pic>
        <p:nvPicPr>
          <p:cNvPr id="3" name="图片 2" descr="IMG_256"/>
          <p:cNvPicPr>
            <a:picLocks noChangeAspect="1"/>
          </p:cNvPicPr>
          <p:nvPr userDrawn="1"/>
        </p:nvPicPr>
        <p:blipFill>
          <a:blip r:embed="rId4"/>
          <a:srcRect l="3125" t="12490" r="4596" b="9368"/>
          <a:stretch>
            <a:fillRect/>
          </a:stretch>
        </p:blipFill>
        <p:spPr>
          <a:xfrm>
            <a:off x="635" y="4951095"/>
            <a:ext cx="5928360" cy="1906905"/>
          </a:xfrm>
          <a:prstGeom prst="rect">
            <a:avLst/>
          </a:prstGeom>
          <a:noFill/>
          <a:ln w="9525">
            <a:noFill/>
          </a:ln>
        </p:spPr>
      </p:pic>
      <p:pic>
        <p:nvPicPr>
          <p:cNvPr id="6" name="图片 3" descr="IMG_256"/>
          <p:cNvPicPr>
            <a:picLocks noChangeAspect="1"/>
          </p:cNvPicPr>
          <p:nvPr userDrawn="1"/>
        </p:nvPicPr>
        <p:blipFill>
          <a:blip r:embed="rId5"/>
          <a:srcRect l="5146" t="12378" r="4411" b="14254"/>
          <a:stretch>
            <a:fillRect/>
          </a:stretch>
        </p:blipFill>
        <p:spPr>
          <a:xfrm>
            <a:off x="5928360" y="4951095"/>
            <a:ext cx="6263005" cy="190690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0">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0" name="矩形 9"/>
          <p:cNvSpPr/>
          <p:nvPr userDrawn="1"/>
        </p:nvSpPr>
        <p:spPr>
          <a:xfrm>
            <a:off x="0" y="914400"/>
            <a:ext cx="12198350" cy="1079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600">
                <a:solidFill>
                  <a:srgbClr val="898989"/>
                </a:solidFill>
                <a:latin typeface="Times New Roman" panose="02020603050405020304" pitchFamily="18" charset="0"/>
                <a:cs typeface="Times New Roman" panose="02020603050405020304" pitchFamily="18" charset="0"/>
              </a:defRPr>
            </a:lvl1pPr>
          </a:lstStyle>
          <a:p>
            <a:r>
              <a:rPr lang="en-US" altLang="zh-CN" smtClean="0"/>
              <a:t>lvjiake@qq.com</a:t>
            </a:r>
            <a:endParaRPr lang="zh-CN" altLang="en-US" dirty="0"/>
          </a:p>
        </p:txBody>
      </p:sp>
      <p:pic>
        <p:nvPicPr>
          <p:cNvPr id="8" name="图片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353800" y="31993"/>
            <a:ext cx="838200" cy="806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占位符 1"/>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椭圆 8"/>
          <p:cNvSpPr/>
          <p:nvPr userDrawn="1"/>
        </p:nvSpPr>
        <p:spPr bwMode="auto">
          <a:xfrm>
            <a:off x="501650" y="158750"/>
            <a:ext cx="1619250" cy="1619250"/>
          </a:xfrm>
          <a:prstGeom prst="ellipse">
            <a:avLst/>
          </a:prstGeom>
          <a:solidFill>
            <a:srgbClr val="0096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rtl="0" eaLnBrk="1" fontAlgn="base" hangingPunct="1">
        <a:lnSpc>
          <a:spcPct val="90000"/>
        </a:lnSpc>
        <a:spcBef>
          <a:spcPct val="0"/>
        </a:spcBef>
        <a:spcAft>
          <a:spcPct val="0"/>
        </a:spcAft>
        <a:defRPr lang="zh-CN" altLang="en-US" sz="2800" b="1" kern="1200" dirty="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2pPr>
      <a:lvl3pPr algn="l" rtl="0" eaLnBrk="1" fontAlgn="base" hangingPunct="1">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3pPr>
      <a:lvl4pPr algn="l" rtl="0" eaLnBrk="1" fontAlgn="base" hangingPunct="1">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4pPr>
      <a:lvl5pPr algn="l" rtl="0" eaLnBrk="1" fontAlgn="base" hangingPunct="1">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hyperlink" Target="&#22278;&#26126;&#22253;&#22797;&#21407;&#22270;.mp4"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jpe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hyperlink" Target="&#12298;&#28023;&#22269;&#22270;&#24535;&#12299;&#22312;&#20013;&#26085;&#19981;&#21516;&#21629;&#36816;.mp4"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NULL" TargetMode="External"/><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1129030" y="1805305"/>
            <a:ext cx="6271260" cy="1871980"/>
          </a:xfrm>
        </p:spPr>
        <p:txBody>
          <a:bodyPr/>
          <a:lstStyle/>
          <a:p>
            <a:pPr algn="ctr"/>
            <a:r>
              <a:rPr>
                <a:latin typeface="华文行楷" panose="02010800040101010101" pitchFamily="2" charset="-122"/>
                <a:ea typeface="华文行楷" panose="02010800040101010101" pitchFamily="2" charset="-122"/>
                <a:sym typeface="+mn-ea"/>
              </a:rPr>
              <a:t>专题一</a:t>
            </a:r>
            <a:endParaRPr>
              <a:solidFill>
                <a:srgbClr val="FF0000"/>
              </a:solidFill>
              <a:effectLst>
                <a:outerShdw blurRad="38100" dist="38100" dir="2700000">
                  <a:srgbClr val="000000"/>
                </a:outerShdw>
              </a:effectLst>
              <a:latin typeface="华文行楷" panose="02010800040101010101" pitchFamily="2" charset="-122"/>
              <a:ea typeface="华文行楷" panose="02010800040101010101" pitchFamily="2" charset="-122"/>
              <a:sym typeface="+mn-ea"/>
            </a:endParaRPr>
          </a:p>
          <a:p>
            <a:pPr algn="l"/>
            <a:r>
              <a:rPr lang="zh-CN" altLang="en-US" dirty="0" smtClean="0"/>
              <a:t>生死存亡的民族危机</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2096135" y="1311910"/>
            <a:ext cx="9257665" cy="4946015"/>
          </a:xfrm>
        </p:spPr>
        <p:txBody>
          <a:bodyPr>
            <a:normAutofit/>
          </a:bodyPr>
          <a:lstStyle/>
          <a:p>
            <a:r>
              <a:rPr lang="zh-CN" altLang="en-US">
                <a:sym typeface="+mn-ea"/>
              </a:rPr>
              <a:t>（一）近代中国社会性质的逐步形成</a:t>
            </a:r>
            <a:endParaRPr lang="zh-CN" altLang="en-US"/>
          </a:p>
          <a:p>
            <a:r>
              <a:rPr lang="zh-CN" altLang="en-US">
                <a:sym typeface="+mn-ea"/>
              </a:rPr>
              <a:t>1、太平天国起义时期：以共同镇压太平天国为标志，中外反动势力开始勾结</a:t>
            </a:r>
            <a:endParaRPr lang="zh-CN" altLang="en-US"/>
          </a:p>
          <a:p>
            <a:endParaRPr lang="zh-CN" altLang="en-US"/>
          </a:p>
          <a:p>
            <a:endParaRPr lang="zh-CN" altLang="en-US"/>
          </a:p>
        </p:txBody>
      </p:sp>
      <p:sp>
        <p:nvSpPr>
          <p:cNvPr id="6" name="文本占位符 5"/>
          <p:cNvSpPr>
            <a:spLocks noGrp="1"/>
          </p:cNvSpPr>
          <p:nvPr>
            <p:ph type="body" sz="quarter" idx="14"/>
          </p:nvPr>
        </p:nvSpPr>
        <p:spPr>
          <a:xfrm>
            <a:off x="716280" y="477000"/>
            <a:ext cx="1098233" cy="968375"/>
          </a:xfrm>
        </p:spPr>
        <p:txBody>
          <a:bodyPr>
            <a:normAutofit fontScale="95000"/>
          </a:bodyPr>
          <a:lstStyle/>
          <a:p>
            <a:r>
              <a:rPr lang="en-US" altLang="zh-CN" dirty="0" smtClean="0"/>
              <a:t>2-1</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smtClean="0"/>
              <a:t>二</a:t>
            </a:r>
            <a:r>
              <a:rPr lang="zh-CN" altLang="en-US">
                <a:sym typeface="+mn-ea"/>
              </a:rPr>
              <a:t> 、近代中国社会的性质</a:t>
            </a:r>
            <a:endParaRPr lang="zh-CN" altLang="en-US" dirty="0"/>
          </a:p>
        </p:txBody>
      </p:sp>
      <p:pic>
        <p:nvPicPr>
          <p:cNvPr id="4" name="内容占位符 3"/>
          <p:cNvPicPr>
            <a:picLocks noGrp="1" noChangeAspect="1"/>
          </p:cNvPicPr>
          <p:nvPr>
            <p:ph sz="quarter" idx="4"/>
          </p:nvPr>
        </p:nvPicPr>
        <p:blipFill>
          <a:blip r:embed="rId2"/>
          <a:stretch>
            <a:fillRect/>
          </a:stretch>
        </p:blipFill>
        <p:spPr>
          <a:xfrm>
            <a:off x="6761480" y="3808730"/>
            <a:ext cx="3315335" cy="2165985"/>
          </a:xfrm>
          <a:prstGeom prst="rect">
            <a:avLst/>
          </a:prstGeom>
        </p:spPr>
      </p:pic>
      <p:pic>
        <p:nvPicPr>
          <p:cNvPr id="5" name="图片 4"/>
          <p:cNvPicPr>
            <a:picLocks noChangeAspect="1"/>
          </p:cNvPicPr>
          <p:nvPr/>
        </p:nvPicPr>
        <p:blipFill>
          <a:blip r:embed="rId3"/>
          <a:stretch>
            <a:fillRect/>
          </a:stretch>
        </p:blipFill>
        <p:spPr>
          <a:xfrm>
            <a:off x="2484120" y="3673475"/>
            <a:ext cx="3627120" cy="2436495"/>
          </a:xfrm>
          <a:prstGeom prst="rect">
            <a:avLst/>
          </a:prstGeom>
        </p:spPr>
      </p:pic>
      <p:sp>
        <p:nvSpPr>
          <p:cNvPr id="3" name="文本框 2"/>
          <p:cNvSpPr txBox="1"/>
          <p:nvPr/>
        </p:nvSpPr>
        <p:spPr>
          <a:xfrm>
            <a:off x="8140700" y="6030595"/>
            <a:ext cx="868680" cy="368300"/>
          </a:xfrm>
          <a:prstGeom prst="rect">
            <a:avLst/>
          </a:prstGeom>
          <a:noFill/>
        </p:spPr>
        <p:txBody>
          <a:bodyPr wrap="none" rtlCol="0" anchor="t">
            <a:spAutoFit/>
          </a:bodyPr>
          <a:lstStyle/>
          <a:p>
            <a:r>
              <a:rPr lang="zh-CN" altLang="en-US">
                <a:sym typeface="+mn-ea"/>
                <a:hlinkClick r:id="rId4" action="ppaction://hlinkfile"/>
              </a:rPr>
              <a:t>圆明园</a:t>
            </a: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2096135" y="1311910"/>
            <a:ext cx="9257665" cy="4946015"/>
          </a:xfrm>
        </p:spPr>
        <p:txBody>
          <a:bodyPr>
            <a:normAutofit/>
          </a:bodyPr>
          <a:lstStyle/>
          <a:p>
            <a:r>
              <a:rPr lang="zh-CN" altLang="en-US">
                <a:sym typeface="+mn-ea"/>
              </a:rPr>
              <a:t>（一）近代中国社会性质的逐步形成</a:t>
            </a:r>
            <a:endParaRPr lang="zh-CN" altLang="en-US"/>
          </a:p>
          <a:p>
            <a:r>
              <a:rPr lang="zh-CN" altLang="en-US">
                <a:sym typeface="+mn-ea"/>
              </a:rPr>
              <a:t>1、太平天国起义时期：以共同镇压太平天国为标志，中外反动势力开始勾结</a:t>
            </a:r>
            <a:endParaRPr lang="zh-CN" altLang="en-US"/>
          </a:p>
          <a:p>
            <a:endParaRPr lang="zh-CN" altLang="en-US"/>
          </a:p>
          <a:p>
            <a:endParaRPr lang="zh-CN" altLang="en-US"/>
          </a:p>
        </p:txBody>
      </p:sp>
      <p:sp>
        <p:nvSpPr>
          <p:cNvPr id="6" name="文本占位符 5"/>
          <p:cNvSpPr>
            <a:spLocks noGrp="1"/>
          </p:cNvSpPr>
          <p:nvPr>
            <p:ph type="body" sz="quarter" idx="14"/>
          </p:nvPr>
        </p:nvSpPr>
        <p:spPr>
          <a:xfrm>
            <a:off x="777240" y="477000"/>
            <a:ext cx="1037273" cy="968375"/>
          </a:xfrm>
        </p:spPr>
        <p:txBody>
          <a:bodyPr>
            <a:normAutofit fontScale="87500"/>
          </a:bodyPr>
          <a:lstStyle/>
          <a:p>
            <a:r>
              <a:rPr lang="en-US" altLang="zh-CN" dirty="0" smtClean="0"/>
              <a:t>2-1</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smtClean="0"/>
              <a:t>二</a:t>
            </a:r>
            <a:r>
              <a:rPr lang="zh-CN" altLang="en-US">
                <a:sym typeface="+mn-ea"/>
              </a:rPr>
              <a:t> 、近代中国社会的性质</a:t>
            </a:r>
            <a:endParaRPr lang="zh-CN" altLang="en-US" dirty="0"/>
          </a:p>
        </p:txBody>
      </p:sp>
      <p:pic>
        <p:nvPicPr>
          <p:cNvPr id="3" name="图片 57" descr="http://s11.sinaimg.cn/bmiddle/4a12e3104cd81a43d3e3a"/>
          <p:cNvPicPr>
            <a:picLocks noGrp="1" noChangeAspect="1"/>
          </p:cNvPicPr>
          <p:nvPr>
            <p:ph sz="quarter" idx="4"/>
          </p:nvPr>
        </p:nvPicPr>
        <p:blipFill>
          <a:blip r:embed="rId2"/>
          <a:stretch>
            <a:fillRect/>
          </a:stretch>
        </p:blipFill>
        <p:spPr>
          <a:xfrm>
            <a:off x="9270365" y="3688080"/>
            <a:ext cx="1804670" cy="2369185"/>
          </a:xfrm>
          <a:prstGeom prst="rect">
            <a:avLst/>
          </a:prstGeom>
          <a:noFill/>
          <a:ln w="9525">
            <a:noFill/>
          </a:ln>
        </p:spPr>
      </p:pic>
      <p:pic>
        <p:nvPicPr>
          <p:cNvPr id="4" name="图片 3"/>
          <p:cNvPicPr>
            <a:picLocks noChangeAspect="1"/>
          </p:cNvPicPr>
          <p:nvPr/>
        </p:nvPicPr>
        <p:blipFill>
          <a:blip r:embed="rId3"/>
          <a:stretch>
            <a:fillRect/>
          </a:stretch>
        </p:blipFill>
        <p:spPr>
          <a:xfrm>
            <a:off x="2503170" y="3719830"/>
            <a:ext cx="3514090" cy="2251710"/>
          </a:xfrm>
          <a:prstGeom prst="rect">
            <a:avLst/>
          </a:prstGeom>
        </p:spPr>
      </p:pic>
      <p:pic>
        <p:nvPicPr>
          <p:cNvPr id="5" name="图片 4" descr="https://p1.ssl.qhmsg.com/t01d18c3a01c694a88c.jpg"/>
          <p:cNvPicPr>
            <a:picLocks noChangeAspect="1"/>
          </p:cNvPicPr>
          <p:nvPr/>
        </p:nvPicPr>
        <p:blipFill>
          <a:blip r:embed="rId4"/>
          <a:stretch>
            <a:fillRect/>
          </a:stretch>
        </p:blipFill>
        <p:spPr>
          <a:xfrm>
            <a:off x="6880860" y="3688715"/>
            <a:ext cx="1565275" cy="2313305"/>
          </a:xfrm>
          <a:prstGeom prst="rect">
            <a:avLst/>
          </a:prstGeom>
          <a:noFill/>
          <a:ln w="9525">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sym typeface="+mn-ea"/>
              </a:rPr>
              <a:t>（一）近代中国社会性质的逐步形成</a:t>
            </a:r>
            <a:endParaRPr lang="zh-CN" altLang="en-US" dirty="0"/>
          </a:p>
          <a:p>
            <a:r>
              <a:rPr lang="zh-CN" altLang="en-US" dirty="0">
                <a:sym typeface="+mn-ea"/>
              </a:rPr>
              <a:t>2</a:t>
            </a:r>
            <a:r>
              <a:rPr lang="zh-CN" altLang="en-US" dirty="0" smtClean="0">
                <a:sym typeface="+mn-ea"/>
              </a:rPr>
              <a:t>、从</a:t>
            </a:r>
            <a:r>
              <a:rPr lang="en-US" altLang="zh-CN" dirty="0">
                <a:sym typeface="+mn-ea"/>
              </a:rPr>
              <a:t>1864</a:t>
            </a:r>
            <a:r>
              <a:rPr lang="zh-CN" altLang="en-US" dirty="0">
                <a:sym typeface="+mn-ea"/>
              </a:rPr>
              <a:t>年到</a:t>
            </a:r>
            <a:r>
              <a:rPr lang="en-US" altLang="zh-CN" dirty="0">
                <a:sym typeface="+mn-ea"/>
              </a:rPr>
              <a:t>1894</a:t>
            </a:r>
            <a:r>
              <a:rPr lang="zh-CN" altLang="en-US" dirty="0">
                <a:sym typeface="+mn-ea"/>
              </a:rPr>
              <a:t>年的</a:t>
            </a:r>
            <a:r>
              <a:rPr lang="en-US" altLang="zh-CN" dirty="0">
                <a:sym typeface="+mn-ea"/>
              </a:rPr>
              <a:t>30</a:t>
            </a:r>
            <a:r>
              <a:rPr lang="zh-CN" altLang="en-US" dirty="0">
                <a:sym typeface="+mn-ea"/>
              </a:rPr>
              <a:t>年，是中外反动势力既相互勾结又相互矛盾的</a:t>
            </a:r>
            <a:r>
              <a:rPr lang="en-US" altLang="zh-CN" dirty="0">
                <a:sym typeface="+mn-ea"/>
              </a:rPr>
              <a:t>30</a:t>
            </a:r>
            <a:r>
              <a:rPr lang="zh-CN" altLang="en-US" dirty="0">
                <a:sym typeface="+mn-ea"/>
              </a:rPr>
              <a:t>年。八国联军侵华战争以后，以共同镇压义和团运动为标志，中外反动势力完全勾结起来。1864年到1894年，中外反动势力既相互勾结又相互矛盾</a:t>
            </a:r>
            <a:endParaRPr lang="zh-CN" altLang="en-US" dirty="0"/>
          </a:p>
          <a:p>
            <a:endParaRPr lang="zh-CN" altLang="en-US" dirty="0"/>
          </a:p>
          <a:p>
            <a:endParaRPr lang="zh-CN" altLang="en-US" dirty="0"/>
          </a:p>
        </p:txBody>
      </p:sp>
      <p:sp>
        <p:nvSpPr>
          <p:cNvPr id="6" name="文本占位符 5"/>
          <p:cNvSpPr>
            <a:spLocks noGrp="1"/>
          </p:cNvSpPr>
          <p:nvPr>
            <p:ph type="body" sz="quarter" idx="14"/>
          </p:nvPr>
        </p:nvSpPr>
        <p:spPr>
          <a:xfrm>
            <a:off x="731520" y="477000"/>
            <a:ext cx="1082993" cy="968375"/>
          </a:xfrm>
        </p:spPr>
        <p:txBody>
          <a:bodyPr>
            <a:normAutofit fontScale="95000"/>
          </a:bodyPr>
          <a:lstStyle/>
          <a:p>
            <a:r>
              <a:rPr lang="en-US" altLang="zh-CN" dirty="0" smtClean="0"/>
              <a:t>2-1</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smtClean="0"/>
              <a:t>二、</a:t>
            </a:r>
            <a:r>
              <a:rPr lang="zh-CN" altLang="en-US">
                <a:sym typeface="+mn-ea"/>
              </a:rPr>
              <a:t>近代中国社会的性质</a:t>
            </a:r>
            <a:endParaRPr lang="zh-CN" altLang="en-US" dirty="0"/>
          </a:p>
        </p:txBody>
      </p:sp>
      <p:pic>
        <p:nvPicPr>
          <p:cNvPr id="5" name="图片 4"/>
          <p:cNvPicPr>
            <a:picLocks noChangeAspect="1"/>
          </p:cNvPicPr>
          <p:nvPr/>
        </p:nvPicPr>
        <p:blipFill>
          <a:blip r:embed="rId2"/>
          <a:stretch>
            <a:fillRect/>
          </a:stretch>
        </p:blipFill>
        <p:spPr>
          <a:xfrm>
            <a:off x="2476976" y="4413885"/>
            <a:ext cx="4478655" cy="1959610"/>
          </a:xfrm>
          <a:prstGeom prst="rect">
            <a:avLst/>
          </a:prstGeom>
          <a:noFill/>
          <a:ln w="9525">
            <a:noFill/>
          </a:ln>
        </p:spPr>
      </p:pic>
      <p:pic>
        <p:nvPicPr>
          <p:cNvPr id="7" name="内容占位符 3"/>
          <p:cNvPicPr>
            <a:picLocks noGrp="1" noRot="1" noChangeAspect="1"/>
          </p:cNvPicPr>
          <p:nvPr/>
        </p:nvPicPr>
        <p:blipFill>
          <a:blip r:embed="rId3"/>
          <a:stretch>
            <a:fillRect/>
          </a:stretch>
        </p:blipFill>
        <p:spPr>
          <a:xfrm>
            <a:off x="7178040" y="4414520"/>
            <a:ext cx="3683953" cy="1958975"/>
          </a:xfrm>
          <a:prstGeom prst="rect">
            <a:avLst/>
          </a:prstGeom>
          <a:noFill/>
          <a:ln w="9525">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2096135" y="1311910"/>
            <a:ext cx="9252585" cy="4946015"/>
          </a:xfrm>
        </p:spPr>
        <p:txBody>
          <a:bodyPr>
            <a:normAutofit/>
          </a:bodyPr>
          <a:lstStyle/>
          <a:p>
            <a:r>
              <a:rPr lang="zh-CN" altLang="en-US" dirty="0">
                <a:sym typeface="+mn-ea"/>
              </a:rPr>
              <a:t>（一）近代中国社会性质的逐步形成</a:t>
            </a:r>
            <a:endParaRPr lang="zh-CN" altLang="en-US" dirty="0"/>
          </a:p>
          <a:p>
            <a:r>
              <a:rPr lang="en-US" altLang="zh-CN" dirty="0">
                <a:sym typeface="+mn-ea"/>
              </a:rPr>
              <a:t>2</a:t>
            </a:r>
            <a:r>
              <a:rPr lang="zh-CN" altLang="en-US" dirty="0" smtClean="0">
                <a:sym typeface="+mn-ea"/>
              </a:rPr>
              <a:t>、</a:t>
            </a:r>
            <a:r>
              <a:rPr lang="zh-CN" altLang="en-US" dirty="0">
                <a:sym typeface="+mn-ea"/>
              </a:rPr>
              <a:t>八国联军侵华战争以后，以共同镇压义和团运动为标志，中外反动势力完全勾结起来</a:t>
            </a:r>
            <a:endParaRPr lang="zh-CN" altLang="en-US" dirty="0"/>
          </a:p>
          <a:p>
            <a:endParaRPr lang="zh-CN" altLang="en-US" dirty="0"/>
          </a:p>
          <a:p>
            <a:endParaRPr lang="zh-CN" altLang="en-US" dirty="0"/>
          </a:p>
        </p:txBody>
      </p:sp>
      <p:sp>
        <p:nvSpPr>
          <p:cNvPr id="6" name="文本占位符 5"/>
          <p:cNvSpPr>
            <a:spLocks noGrp="1"/>
          </p:cNvSpPr>
          <p:nvPr>
            <p:ph type="body" sz="quarter" idx="14"/>
          </p:nvPr>
        </p:nvSpPr>
        <p:spPr>
          <a:xfrm>
            <a:off x="655320" y="477000"/>
            <a:ext cx="1159193" cy="968375"/>
          </a:xfrm>
        </p:spPr>
        <p:txBody>
          <a:bodyPr>
            <a:normAutofit fontScale="95000"/>
          </a:bodyPr>
          <a:lstStyle/>
          <a:p>
            <a:r>
              <a:rPr lang="en-US" altLang="zh-CN" dirty="0" smtClean="0"/>
              <a:t>2-1</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smtClean="0"/>
              <a:t>二</a:t>
            </a:r>
            <a:r>
              <a:rPr lang="zh-CN" altLang="en-US">
                <a:sym typeface="+mn-ea"/>
              </a:rPr>
              <a:t> 、近代中国社会的性质</a:t>
            </a:r>
            <a:endParaRPr lang="zh-CN" altLang="en-US" dirty="0"/>
          </a:p>
        </p:txBody>
      </p:sp>
      <p:pic>
        <p:nvPicPr>
          <p:cNvPr id="15363" name="内容占位符 6"/>
          <p:cNvPicPr>
            <a:picLocks noGrp="1" noRot="1" noChangeAspect="1"/>
          </p:cNvPicPr>
          <p:nvPr>
            <p:ph sz="quarter" idx="4"/>
          </p:nvPr>
        </p:nvPicPr>
        <p:blipFill>
          <a:blip r:embed="rId2"/>
          <a:stretch>
            <a:fillRect/>
          </a:stretch>
        </p:blipFill>
        <p:spPr>
          <a:xfrm>
            <a:off x="2636520" y="3761740"/>
            <a:ext cx="2835275" cy="1895475"/>
          </a:xfrm>
          <a:prstGeom prst="rect">
            <a:avLst/>
          </a:prstGeom>
          <a:noFill/>
          <a:ln w="9525">
            <a:noFill/>
          </a:ln>
        </p:spPr>
      </p:pic>
      <p:pic>
        <p:nvPicPr>
          <p:cNvPr id="15364" name="图片 7"/>
          <p:cNvPicPr>
            <a:picLocks noChangeAspect="1"/>
          </p:cNvPicPr>
          <p:nvPr/>
        </p:nvPicPr>
        <p:blipFill>
          <a:blip r:embed="rId3"/>
          <a:stretch>
            <a:fillRect/>
          </a:stretch>
        </p:blipFill>
        <p:spPr>
          <a:xfrm>
            <a:off x="6412865" y="3761740"/>
            <a:ext cx="3466465" cy="1895475"/>
          </a:xfrm>
          <a:prstGeom prst="rect">
            <a:avLst/>
          </a:prstGeom>
          <a:noFill/>
          <a:ln w="9525">
            <a:noFill/>
          </a:ln>
        </p:spPr>
      </p:pic>
      <p:sp>
        <p:nvSpPr>
          <p:cNvPr id="4" name="文本框 3"/>
          <p:cNvSpPr txBox="1"/>
          <p:nvPr/>
        </p:nvSpPr>
        <p:spPr>
          <a:xfrm>
            <a:off x="3836670" y="5427980"/>
            <a:ext cx="4983480" cy="829945"/>
          </a:xfrm>
          <a:prstGeom prst="rect">
            <a:avLst/>
          </a:prstGeom>
          <a:noFill/>
        </p:spPr>
        <p:txBody>
          <a:bodyPr wrap="none" rtlCol="0" anchor="t">
            <a:spAutoFit/>
          </a:bodyPr>
          <a:lstStyle/>
          <a:p>
            <a:pPr marL="228600" indent="-228600" algn="l" eaLnBrk="1" hangingPunct="1">
              <a:lnSpc>
                <a:spcPct val="200000"/>
              </a:lnSpc>
              <a:spcBef>
                <a:spcPts val="1000"/>
              </a:spcBef>
              <a:buFont typeface="Arial" panose="020B0604020202020204" pitchFamily="34" charset="0"/>
            </a:pPr>
            <a:r>
              <a:rPr lang="zh-CN" altLang="en-US" sz="2400" smtClean="0">
                <a:latin typeface="微软雅黑" panose="020B0503020204020204" pitchFamily="34" charset="-122"/>
                <a:ea typeface="微软雅黑" panose="020B0503020204020204" pitchFamily="34" charset="-122"/>
                <a:sym typeface="+mn-ea"/>
              </a:rPr>
              <a:t>“量中华之物力，结与国之欢心”</a:t>
            </a:r>
            <a:endParaRPr lang="zh-CN" altLang="en-US" sz="240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sym typeface="+mn-ea"/>
              </a:rPr>
              <a:t>（二）正确认识革命的基本</a:t>
            </a:r>
            <a:r>
              <a:rPr lang="zh-CN" altLang="en-US" dirty="0" smtClean="0">
                <a:sym typeface="+mn-ea"/>
              </a:rPr>
              <a:t>问题</a:t>
            </a:r>
            <a:endParaRPr lang="en-US" altLang="zh-CN" dirty="0" smtClean="0">
              <a:sym typeface="+mn-ea"/>
            </a:endParaRPr>
          </a:p>
          <a:p>
            <a:r>
              <a:rPr lang="zh-CN" altLang="en-US" dirty="0" smtClean="0">
                <a:ea typeface="宋体" panose="02010600030101010101" pitchFamily="2" charset="-122"/>
                <a:sym typeface="+mn-ea"/>
              </a:rPr>
              <a:t>马克思</a:t>
            </a:r>
            <a:r>
              <a:rPr lang="zh-CN" altLang="en-US" dirty="0">
                <a:ea typeface="宋体" panose="02010600030101010101" pitchFamily="2" charset="-122"/>
                <a:sym typeface="+mn-ea"/>
              </a:rPr>
              <a:t>、恩格斯的科学预见</a:t>
            </a:r>
            <a:endParaRPr lang="zh-CN" altLang="en-US" dirty="0">
              <a:ea typeface="宋体" panose="02010600030101010101" pitchFamily="2" charset="-122"/>
            </a:endParaRPr>
          </a:p>
          <a:p>
            <a:pPr algn="l"/>
            <a:r>
              <a:rPr lang="zh-CN" altLang="en-US" dirty="0">
                <a:ea typeface="宋体" panose="02010600030101010101" pitchFamily="2" charset="-122"/>
                <a:sym typeface="+mn-ea"/>
              </a:rPr>
              <a:t>列宁关于中国社会性质的论述</a:t>
            </a:r>
            <a:endParaRPr lang="zh-CN" altLang="en-US" dirty="0">
              <a:ea typeface="宋体" panose="02010600030101010101" pitchFamily="2" charset="-122"/>
            </a:endParaRPr>
          </a:p>
          <a:p>
            <a:pPr algn="l"/>
            <a:r>
              <a:rPr lang="zh-CN" altLang="en-US" dirty="0">
                <a:ea typeface="宋体" panose="02010600030101010101" pitchFamily="2" charset="-122"/>
                <a:sym typeface="+mn-ea"/>
              </a:rPr>
              <a:t>《中国的民主主义和民粹主义》《帝国主义是资本主义的最高阶段》</a:t>
            </a:r>
            <a:endParaRPr lang="zh-CN" altLang="en-US" dirty="0"/>
          </a:p>
          <a:p>
            <a:pPr algn="l"/>
            <a:endParaRPr lang="zh-CN" altLang="en-US" dirty="0"/>
          </a:p>
        </p:txBody>
      </p:sp>
      <p:sp>
        <p:nvSpPr>
          <p:cNvPr id="6" name="文本占位符 5"/>
          <p:cNvSpPr>
            <a:spLocks noGrp="1"/>
          </p:cNvSpPr>
          <p:nvPr>
            <p:ph type="body" sz="quarter" idx="14"/>
          </p:nvPr>
        </p:nvSpPr>
        <p:spPr>
          <a:xfrm>
            <a:off x="701040" y="477000"/>
            <a:ext cx="1113473" cy="968375"/>
          </a:xfrm>
        </p:spPr>
        <p:txBody>
          <a:bodyPr>
            <a:normAutofit fontScale="95000"/>
          </a:bodyPr>
          <a:lstStyle/>
          <a:p>
            <a:r>
              <a:rPr lang="en-US" altLang="zh-CN" dirty="0" smtClean="0"/>
              <a:t>2-2</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smtClean="0"/>
              <a:t>二</a:t>
            </a:r>
            <a:r>
              <a:rPr lang="zh-CN" altLang="en-US">
                <a:sym typeface="+mn-ea"/>
              </a:rPr>
              <a:t> 、近代中国社会的性质</a:t>
            </a: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2096135" y="1311910"/>
            <a:ext cx="9203690" cy="4946015"/>
          </a:xfrm>
        </p:spPr>
        <p:txBody>
          <a:bodyPr>
            <a:normAutofit/>
          </a:bodyPr>
          <a:lstStyle/>
          <a:p>
            <a:r>
              <a:rPr lang="zh-CN" altLang="en-US" dirty="0">
                <a:sym typeface="+mn-ea"/>
              </a:rPr>
              <a:t>（二）正确认识革命的基本问题</a:t>
            </a:r>
          </a:p>
          <a:p>
            <a:pPr algn="l"/>
            <a:r>
              <a:rPr lang="zh-CN" altLang="en-US" dirty="0" smtClean="0">
                <a:ea typeface="宋体" panose="02010600030101010101" pitchFamily="2" charset="-122"/>
                <a:sym typeface="+mn-ea"/>
              </a:rPr>
              <a:t>中国共产党</a:t>
            </a:r>
            <a:r>
              <a:rPr lang="zh-CN" altLang="en-US" dirty="0">
                <a:ea typeface="宋体" panose="02010600030101010101" pitchFamily="2" charset="-122"/>
                <a:sym typeface="+mn-ea"/>
              </a:rPr>
              <a:t>人关于中国社会性质的论述</a:t>
            </a:r>
            <a:endParaRPr lang="zh-CN" altLang="en-US" dirty="0">
              <a:ea typeface="宋体" panose="02010600030101010101" pitchFamily="2" charset="-122"/>
            </a:endParaRPr>
          </a:p>
          <a:p>
            <a:pPr algn="l"/>
            <a:r>
              <a:rPr lang="zh-CN" altLang="en-US" dirty="0">
                <a:ea typeface="宋体" panose="02010600030101010101" pitchFamily="2" charset="-122"/>
                <a:sym typeface="+mn-ea"/>
              </a:rPr>
              <a:t>毛泽东关于中国社会性质的论述</a:t>
            </a:r>
            <a:endParaRPr lang="zh-CN" altLang="en-US" dirty="0">
              <a:ea typeface="宋体" panose="02010600030101010101" pitchFamily="2" charset="-122"/>
            </a:endParaRPr>
          </a:p>
          <a:p>
            <a:pPr algn="l"/>
            <a:endParaRPr lang="zh-CN" altLang="en-US" dirty="0">
              <a:ea typeface="宋体" panose="02010600030101010101" pitchFamily="2" charset="-122"/>
            </a:endParaRPr>
          </a:p>
        </p:txBody>
      </p:sp>
      <p:sp>
        <p:nvSpPr>
          <p:cNvPr id="6" name="文本占位符 5"/>
          <p:cNvSpPr>
            <a:spLocks noGrp="1"/>
          </p:cNvSpPr>
          <p:nvPr>
            <p:ph type="body" sz="quarter" idx="14"/>
          </p:nvPr>
        </p:nvSpPr>
        <p:spPr>
          <a:xfrm>
            <a:off x="838200" y="477000"/>
            <a:ext cx="1112520" cy="968375"/>
          </a:xfrm>
        </p:spPr>
        <p:txBody>
          <a:bodyPr>
            <a:normAutofit fontScale="95000"/>
          </a:bodyPr>
          <a:lstStyle/>
          <a:p>
            <a:r>
              <a:rPr lang="en-US" altLang="zh-CN" dirty="0" smtClean="0"/>
              <a:t>2-2</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smtClean="0"/>
              <a:t>二</a:t>
            </a:r>
            <a:r>
              <a:rPr lang="zh-CN" altLang="en-US">
                <a:sym typeface="+mn-ea"/>
              </a:rPr>
              <a:t> 、 近代中国社会的性质</a:t>
            </a:r>
            <a:endParaRPr lang="zh-CN" altLang="en-US" dirty="0"/>
          </a:p>
        </p:txBody>
      </p:sp>
      <p:pic>
        <p:nvPicPr>
          <p:cNvPr id="3" name="内容占位符 -2147482624" descr="https://p1.ssl.qhmsg.com/t0171738b6f84a992fb.jpg"/>
          <p:cNvPicPr>
            <a:picLocks noGrp="1" noChangeAspect="1"/>
          </p:cNvPicPr>
          <p:nvPr>
            <p:ph sz="quarter" idx="4"/>
          </p:nvPr>
        </p:nvPicPr>
        <p:blipFill>
          <a:blip r:embed="rId2"/>
          <a:srcRect l="14011" r="14944"/>
          <a:stretch>
            <a:fillRect/>
          </a:stretch>
        </p:blipFill>
        <p:spPr>
          <a:xfrm>
            <a:off x="2169160" y="3758565"/>
            <a:ext cx="1597025" cy="2258060"/>
          </a:xfrm>
          <a:prstGeom prst="rect">
            <a:avLst/>
          </a:prstGeom>
          <a:noFill/>
          <a:ln w="9525">
            <a:noFill/>
          </a:ln>
        </p:spPr>
      </p:pic>
      <p:sp>
        <p:nvSpPr>
          <p:cNvPr id="4" name="文本框 3"/>
          <p:cNvSpPr txBox="1"/>
          <p:nvPr/>
        </p:nvSpPr>
        <p:spPr>
          <a:xfrm>
            <a:off x="4090035" y="3758565"/>
            <a:ext cx="6931025" cy="2306955"/>
          </a:xfrm>
          <a:prstGeom prst="rect">
            <a:avLst/>
          </a:prstGeom>
          <a:noFill/>
        </p:spPr>
        <p:txBody>
          <a:bodyPr wrap="square" rtlCol="0">
            <a:spAutoFit/>
          </a:bodyPr>
          <a:lstStyle/>
          <a:p>
            <a:pPr algn="l"/>
            <a:r>
              <a:rPr lang="zh-CN" altLang="en-US" sz="2400">
                <a:sym typeface="+mn-ea"/>
              </a:rPr>
              <a:t>《中国的红色政权为什么能够存在？》</a:t>
            </a:r>
          </a:p>
          <a:p>
            <a:pPr algn="l"/>
            <a:r>
              <a:rPr lang="zh-CN" altLang="en-US" sz="2400">
                <a:sym typeface="+mn-ea"/>
              </a:rPr>
              <a:t>《星星之火，可以燎原》</a:t>
            </a:r>
          </a:p>
          <a:p>
            <a:pPr algn="l"/>
            <a:r>
              <a:rPr lang="zh-CN" altLang="en-US" sz="2400">
                <a:sym typeface="+mn-ea"/>
              </a:rPr>
              <a:t>《论反对日本帝国主义的策略》</a:t>
            </a:r>
          </a:p>
          <a:p>
            <a:pPr algn="l"/>
            <a:r>
              <a:rPr lang="zh-CN" altLang="en-US" sz="2400">
                <a:sym typeface="+mn-ea"/>
              </a:rPr>
              <a:t>《中国革命战争的战略问题》</a:t>
            </a:r>
          </a:p>
          <a:p>
            <a:pPr algn="l"/>
            <a:r>
              <a:rPr lang="zh-CN" altLang="en-US" sz="2400">
                <a:sym typeface="+mn-ea"/>
              </a:rPr>
              <a:t>《</a:t>
            </a:r>
            <a:r>
              <a:rPr lang="en-US" altLang="zh-CN" sz="2400">
                <a:sym typeface="+mn-ea"/>
              </a:rPr>
              <a:t>&lt;</a:t>
            </a:r>
            <a:r>
              <a:rPr lang="zh-CN" altLang="en-US" sz="2400">
                <a:sym typeface="+mn-ea"/>
              </a:rPr>
              <a:t>共产党人</a:t>
            </a:r>
            <a:r>
              <a:rPr lang="en-US" altLang="zh-CN" sz="2400">
                <a:sym typeface="+mn-ea"/>
              </a:rPr>
              <a:t>&gt;</a:t>
            </a:r>
            <a:r>
              <a:rPr lang="zh-CN" altLang="en-US" sz="2400">
                <a:sym typeface="+mn-ea"/>
              </a:rPr>
              <a:t>发刊词》</a:t>
            </a:r>
          </a:p>
          <a:p>
            <a:pPr algn="l"/>
            <a:r>
              <a:rPr lang="zh-CN" altLang="en-US" sz="2400">
                <a:sym typeface="+mn-ea"/>
              </a:rPr>
              <a:t>《新民主主义论》</a:t>
            </a:r>
            <a:endParaRPr lang="zh-CN" altLang="en-US" sz="240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2096135" y="1311910"/>
            <a:ext cx="9279890" cy="4946015"/>
          </a:xfrm>
        </p:spPr>
        <p:txBody>
          <a:bodyPr>
            <a:normAutofit/>
          </a:bodyPr>
          <a:lstStyle/>
          <a:p>
            <a:r>
              <a:rPr lang="zh-CN" altLang="en-US" dirty="0">
                <a:sym typeface="+mn-ea"/>
              </a:rPr>
              <a:t>（二）正确认识革命的基本问题</a:t>
            </a:r>
          </a:p>
          <a:p>
            <a:pPr algn="l"/>
            <a:r>
              <a:rPr lang="zh-CN" altLang="en-US" dirty="0" smtClean="0">
                <a:ea typeface="宋体" panose="02010600030101010101" pitchFamily="2" charset="-122"/>
                <a:sym typeface="+mn-ea"/>
              </a:rPr>
              <a:t>毛泽东</a:t>
            </a:r>
            <a:r>
              <a:rPr lang="zh-CN" altLang="en-US" dirty="0">
                <a:ea typeface="宋体" panose="02010600030101010101" pitchFamily="2" charset="-122"/>
                <a:sym typeface="+mn-ea"/>
              </a:rPr>
              <a:t>关于中国社会性质的论述</a:t>
            </a:r>
            <a:endParaRPr lang="zh-CN" altLang="en-US" dirty="0">
              <a:ea typeface="宋体" panose="02010600030101010101" pitchFamily="2" charset="-122"/>
            </a:endParaRPr>
          </a:p>
          <a:p>
            <a:pPr algn="l"/>
            <a:endParaRPr lang="zh-CN" altLang="en-US" dirty="0">
              <a:ea typeface="宋体" panose="02010600030101010101" pitchFamily="2" charset="-122"/>
            </a:endParaRPr>
          </a:p>
        </p:txBody>
      </p:sp>
      <p:sp>
        <p:nvSpPr>
          <p:cNvPr id="6" name="文本占位符 5"/>
          <p:cNvSpPr>
            <a:spLocks noGrp="1"/>
          </p:cNvSpPr>
          <p:nvPr>
            <p:ph type="body" sz="quarter" idx="14"/>
          </p:nvPr>
        </p:nvSpPr>
        <p:spPr>
          <a:xfrm>
            <a:off x="746760" y="477000"/>
            <a:ext cx="1067753" cy="968375"/>
          </a:xfrm>
        </p:spPr>
        <p:txBody>
          <a:bodyPr>
            <a:normAutofit fontScale="87500"/>
          </a:bodyPr>
          <a:lstStyle/>
          <a:p>
            <a:r>
              <a:rPr lang="en-US" altLang="zh-CN" dirty="0" smtClean="0"/>
              <a:t>2-2</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smtClean="0"/>
              <a:t>二、</a:t>
            </a:r>
            <a:r>
              <a:rPr lang="zh-CN" altLang="en-US">
                <a:sym typeface="+mn-ea"/>
              </a:rPr>
              <a:t> 近代中国社会的性质</a:t>
            </a:r>
            <a:endParaRPr lang="zh-CN" altLang="en-US" dirty="0"/>
          </a:p>
        </p:txBody>
      </p:sp>
      <p:pic>
        <p:nvPicPr>
          <p:cNvPr id="3" name="图片 19" descr="https://p1.ssl.qhmsg.com/dr/270_500_/t015e352a2b12ffe3c5.jpg?size=480x640"/>
          <p:cNvPicPr>
            <a:picLocks noGrp="1" noChangeAspect="1"/>
          </p:cNvPicPr>
          <p:nvPr>
            <p:ph sz="quarter" idx="4"/>
          </p:nvPr>
        </p:nvPicPr>
        <p:blipFill>
          <a:blip r:embed="rId2"/>
          <a:stretch>
            <a:fillRect/>
          </a:stretch>
        </p:blipFill>
        <p:spPr>
          <a:xfrm>
            <a:off x="2233930" y="3317875"/>
            <a:ext cx="1947545" cy="2597785"/>
          </a:xfrm>
          <a:prstGeom prst="rect">
            <a:avLst/>
          </a:prstGeom>
          <a:noFill/>
          <a:ln w="9525">
            <a:noFill/>
          </a:ln>
        </p:spPr>
      </p:pic>
      <p:sp>
        <p:nvSpPr>
          <p:cNvPr id="7" name="文本框 6"/>
          <p:cNvSpPr txBox="1"/>
          <p:nvPr/>
        </p:nvSpPr>
        <p:spPr>
          <a:xfrm>
            <a:off x="4777740" y="3746500"/>
            <a:ext cx="6245225" cy="1568450"/>
          </a:xfrm>
          <a:prstGeom prst="rect">
            <a:avLst/>
          </a:prstGeom>
          <a:noFill/>
        </p:spPr>
        <p:txBody>
          <a:bodyPr wrap="square" rtlCol="0">
            <a:spAutoFit/>
          </a:bodyPr>
          <a:lstStyle/>
          <a:p>
            <a:r>
              <a:rPr lang="en-US" altLang="zh-CN" sz="2400"/>
              <a:t>        </a:t>
            </a:r>
            <a:r>
              <a:rPr lang="zh-CN" altLang="en-US" sz="2400"/>
              <a:t>1928年10月，毛泽东在《中国的红色政权为什么能够存在?》一文中指出，中国红色政权的发生“必然是在帝国主义间接统治的经济落后的半殖民地的中国。”</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2096135" y="1311910"/>
            <a:ext cx="9279890" cy="4946015"/>
          </a:xfrm>
        </p:spPr>
        <p:txBody>
          <a:bodyPr>
            <a:normAutofit/>
          </a:bodyPr>
          <a:lstStyle/>
          <a:p>
            <a:r>
              <a:rPr lang="zh-CN" altLang="en-US" dirty="0">
                <a:sym typeface="+mn-ea"/>
              </a:rPr>
              <a:t>（二）正确认识革命的基本问题</a:t>
            </a:r>
          </a:p>
          <a:p>
            <a:pPr algn="l"/>
            <a:r>
              <a:rPr lang="zh-CN" altLang="en-US" dirty="0" smtClean="0">
                <a:ea typeface="宋体" panose="02010600030101010101" pitchFamily="2" charset="-122"/>
                <a:sym typeface="+mn-ea"/>
              </a:rPr>
              <a:t>毛泽东</a:t>
            </a:r>
            <a:r>
              <a:rPr lang="zh-CN" altLang="en-US" dirty="0">
                <a:ea typeface="宋体" panose="02010600030101010101" pitchFamily="2" charset="-122"/>
                <a:sym typeface="+mn-ea"/>
              </a:rPr>
              <a:t>关于中国社会性质的论述</a:t>
            </a:r>
            <a:endParaRPr lang="zh-CN" altLang="en-US" dirty="0">
              <a:ea typeface="宋体" panose="02010600030101010101" pitchFamily="2" charset="-122"/>
            </a:endParaRPr>
          </a:p>
          <a:p>
            <a:pPr algn="l"/>
            <a:endParaRPr lang="zh-CN" altLang="en-US" dirty="0">
              <a:ea typeface="宋体" panose="02010600030101010101" pitchFamily="2" charset="-122"/>
            </a:endParaRPr>
          </a:p>
        </p:txBody>
      </p:sp>
      <p:sp>
        <p:nvSpPr>
          <p:cNvPr id="6" name="文本占位符 5"/>
          <p:cNvSpPr>
            <a:spLocks noGrp="1"/>
          </p:cNvSpPr>
          <p:nvPr>
            <p:ph type="body" sz="quarter" idx="14"/>
          </p:nvPr>
        </p:nvSpPr>
        <p:spPr>
          <a:xfrm>
            <a:off x="655320" y="477000"/>
            <a:ext cx="1159193" cy="968375"/>
          </a:xfrm>
        </p:spPr>
        <p:txBody>
          <a:bodyPr>
            <a:normAutofit fontScale="95000"/>
          </a:bodyPr>
          <a:lstStyle/>
          <a:p>
            <a:r>
              <a:rPr lang="en-US" altLang="zh-CN" dirty="0" smtClean="0"/>
              <a:t>2-2</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smtClean="0"/>
              <a:t>二、</a:t>
            </a:r>
            <a:r>
              <a:rPr lang="zh-CN" altLang="en-US">
                <a:sym typeface="+mn-ea"/>
              </a:rPr>
              <a:t>近代中国社会的性质</a:t>
            </a:r>
            <a:endParaRPr lang="zh-CN" altLang="en-US" dirty="0"/>
          </a:p>
        </p:txBody>
      </p:sp>
      <p:sp>
        <p:nvSpPr>
          <p:cNvPr id="7" name="文本框 6"/>
          <p:cNvSpPr txBox="1"/>
          <p:nvPr/>
        </p:nvSpPr>
        <p:spPr>
          <a:xfrm>
            <a:off x="4506595" y="3608070"/>
            <a:ext cx="6771640" cy="1938020"/>
          </a:xfrm>
          <a:prstGeom prst="rect">
            <a:avLst/>
          </a:prstGeom>
          <a:noFill/>
        </p:spPr>
        <p:txBody>
          <a:bodyPr wrap="square" rtlCol="0">
            <a:spAutoFit/>
          </a:bodyPr>
          <a:lstStyle/>
          <a:p>
            <a:r>
              <a:rPr lang="en-US" altLang="zh-CN" sz="2400"/>
              <a:t>       </a:t>
            </a:r>
            <a:r>
              <a:rPr sz="2400"/>
              <a:t>1930年1月,毛泽东在《星星之火,可以燎原》的文章中，针对当时党内一些同志对时局估量和行动问题上的错误认识指出：“他们的这种理论的来源，主要是没有把中国是一个许多帝国主义国家互相争夺的半殖民地这件事认清楚。”</a:t>
            </a:r>
          </a:p>
        </p:txBody>
      </p:sp>
      <p:pic>
        <p:nvPicPr>
          <p:cNvPr id="3" name="图片 16" descr="http://d.ifengimg.com/w128/y3.ifengimg.com/a/2015_06/4406913f736957f.jpg"/>
          <p:cNvPicPr>
            <a:picLocks noGrp="1" noChangeAspect="1"/>
          </p:cNvPicPr>
          <p:nvPr>
            <p:ph sz="quarter" idx="4"/>
          </p:nvPr>
        </p:nvPicPr>
        <p:blipFill>
          <a:blip r:embed="rId2"/>
          <a:stretch>
            <a:fillRect/>
          </a:stretch>
        </p:blipFill>
        <p:spPr>
          <a:xfrm>
            <a:off x="2317115" y="3270250"/>
            <a:ext cx="1778635" cy="2614295"/>
          </a:xfrm>
          <a:prstGeom prst="rect">
            <a:avLst/>
          </a:prstGeom>
          <a:noFill/>
          <a:ln w="9525">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2096135" y="1311910"/>
            <a:ext cx="9279890" cy="4946015"/>
          </a:xfrm>
        </p:spPr>
        <p:txBody>
          <a:bodyPr>
            <a:normAutofit/>
          </a:bodyPr>
          <a:lstStyle/>
          <a:p>
            <a:r>
              <a:rPr lang="zh-CN" altLang="en-US" dirty="0">
                <a:sym typeface="+mn-ea"/>
              </a:rPr>
              <a:t>（二）正确认识革命的基本问题</a:t>
            </a:r>
          </a:p>
          <a:p>
            <a:pPr algn="l"/>
            <a:r>
              <a:rPr lang="zh-CN" altLang="en-US" dirty="0" smtClean="0">
                <a:ea typeface="宋体" panose="02010600030101010101" pitchFamily="2" charset="-122"/>
                <a:sym typeface="+mn-ea"/>
              </a:rPr>
              <a:t>毛泽东</a:t>
            </a:r>
            <a:r>
              <a:rPr lang="zh-CN" altLang="en-US" dirty="0">
                <a:ea typeface="宋体" panose="02010600030101010101" pitchFamily="2" charset="-122"/>
                <a:sym typeface="+mn-ea"/>
              </a:rPr>
              <a:t>关于中国社会性质的论述</a:t>
            </a:r>
            <a:endParaRPr lang="zh-CN" altLang="en-US" dirty="0">
              <a:ea typeface="宋体" panose="02010600030101010101" pitchFamily="2" charset="-122"/>
            </a:endParaRPr>
          </a:p>
          <a:p>
            <a:pPr algn="l"/>
            <a:endParaRPr lang="zh-CN" altLang="en-US" dirty="0">
              <a:ea typeface="宋体" panose="02010600030101010101" pitchFamily="2" charset="-122"/>
            </a:endParaRPr>
          </a:p>
        </p:txBody>
      </p:sp>
      <p:sp>
        <p:nvSpPr>
          <p:cNvPr id="6" name="文本占位符 5"/>
          <p:cNvSpPr>
            <a:spLocks noGrp="1"/>
          </p:cNvSpPr>
          <p:nvPr>
            <p:ph type="body" sz="quarter" idx="14"/>
          </p:nvPr>
        </p:nvSpPr>
        <p:spPr>
          <a:xfrm>
            <a:off x="716280" y="477000"/>
            <a:ext cx="1098233" cy="968375"/>
          </a:xfrm>
        </p:spPr>
        <p:txBody>
          <a:bodyPr>
            <a:normAutofit fontScale="95000"/>
          </a:bodyPr>
          <a:lstStyle/>
          <a:p>
            <a:r>
              <a:rPr lang="en-US" altLang="zh-CN" dirty="0" smtClean="0"/>
              <a:t>2-2</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smtClean="0"/>
              <a:t>二、</a:t>
            </a:r>
            <a:r>
              <a:rPr lang="zh-CN" altLang="en-US">
                <a:sym typeface="+mn-ea"/>
              </a:rPr>
              <a:t>近代中国社会的性质</a:t>
            </a:r>
            <a:endParaRPr lang="zh-CN" altLang="en-US" dirty="0"/>
          </a:p>
        </p:txBody>
      </p:sp>
      <p:sp>
        <p:nvSpPr>
          <p:cNvPr id="7" name="文本框 6"/>
          <p:cNvSpPr txBox="1"/>
          <p:nvPr/>
        </p:nvSpPr>
        <p:spPr>
          <a:xfrm>
            <a:off x="4105275" y="3439795"/>
            <a:ext cx="7479030" cy="1938020"/>
          </a:xfrm>
          <a:prstGeom prst="rect">
            <a:avLst/>
          </a:prstGeom>
          <a:noFill/>
        </p:spPr>
        <p:txBody>
          <a:bodyPr wrap="square" rtlCol="0">
            <a:spAutoFit/>
          </a:bodyPr>
          <a:lstStyle/>
          <a:p>
            <a:r>
              <a:rPr lang="en-US" altLang="zh-CN" sz="2400"/>
              <a:t>       </a:t>
            </a:r>
            <a:r>
              <a:rPr sz="2400">
                <a:latin typeface="宋体" panose="02010600030101010101" pitchFamily="2" charset="-122"/>
                <a:cs typeface="宋体" panose="02010600030101010101" pitchFamily="2" charset="-122"/>
              </a:rPr>
              <a:t>1935年12月，毛泽东在《论反对日本帝国主义的策略》的报告中指出，“大家知道,差不多一百年以来，中国是好几个帝国主义国家共同支配的半殖民地的国家。由于中国人民对帝国主义的斗争和帝国主义国家相互间的斗争，中国还保存了一种半独立的地位。”</a:t>
            </a:r>
          </a:p>
        </p:txBody>
      </p:sp>
      <p:pic>
        <p:nvPicPr>
          <p:cNvPr id="3" name="图片 22" descr="https://p1.ssl.qhmsg.com/dr/270_500_/t01fd31dd1c29015fb5.jpg?size=400x599"/>
          <p:cNvPicPr>
            <a:picLocks noGrp="1" noChangeAspect="1"/>
          </p:cNvPicPr>
          <p:nvPr>
            <p:ph sz="quarter" idx="4"/>
          </p:nvPr>
        </p:nvPicPr>
        <p:blipFill>
          <a:blip r:embed="rId2"/>
          <a:stretch>
            <a:fillRect/>
          </a:stretch>
        </p:blipFill>
        <p:spPr>
          <a:xfrm>
            <a:off x="2175510" y="3326765"/>
            <a:ext cx="1609090" cy="2408555"/>
          </a:xfrm>
          <a:prstGeom prst="rect">
            <a:avLst/>
          </a:prstGeom>
          <a:noFill/>
          <a:ln w="9525">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2096135" y="1311910"/>
            <a:ext cx="9279890" cy="4946015"/>
          </a:xfrm>
        </p:spPr>
        <p:txBody>
          <a:bodyPr>
            <a:normAutofit/>
          </a:bodyPr>
          <a:lstStyle/>
          <a:p>
            <a:r>
              <a:rPr lang="zh-CN" altLang="en-US" dirty="0">
                <a:sym typeface="+mn-ea"/>
              </a:rPr>
              <a:t>（二）正确认识革命的基本问题</a:t>
            </a:r>
          </a:p>
          <a:p>
            <a:pPr algn="l"/>
            <a:r>
              <a:rPr lang="zh-CN" altLang="en-US" dirty="0" smtClean="0">
                <a:ea typeface="宋体" panose="02010600030101010101" pitchFamily="2" charset="-122"/>
                <a:sym typeface="+mn-ea"/>
              </a:rPr>
              <a:t>毛泽东</a:t>
            </a:r>
            <a:r>
              <a:rPr lang="zh-CN" altLang="en-US" dirty="0">
                <a:ea typeface="宋体" panose="02010600030101010101" pitchFamily="2" charset="-122"/>
                <a:sym typeface="+mn-ea"/>
              </a:rPr>
              <a:t>关于中国社会性质的论述</a:t>
            </a:r>
            <a:endParaRPr lang="zh-CN" altLang="en-US" dirty="0">
              <a:ea typeface="宋体" panose="02010600030101010101" pitchFamily="2" charset="-122"/>
            </a:endParaRPr>
          </a:p>
          <a:p>
            <a:pPr algn="l"/>
            <a:endParaRPr lang="zh-CN" altLang="en-US" dirty="0">
              <a:ea typeface="宋体" panose="02010600030101010101" pitchFamily="2" charset="-122"/>
            </a:endParaRPr>
          </a:p>
        </p:txBody>
      </p:sp>
      <p:sp>
        <p:nvSpPr>
          <p:cNvPr id="6" name="文本占位符 5"/>
          <p:cNvSpPr>
            <a:spLocks noGrp="1"/>
          </p:cNvSpPr>
          <p:nvPr>
            <p:ph type="body" sz="quarter" idx="14"/>
          </p:nvPr>
        </p:nvSpPr>
        <p:spPr/>
        <p:txBody>
          <a:bodyPr>
            <a:normAutofit fontScale="87500" lnSpcReduction="20000"/>
          </a:bodyPr>
          <a:lstStyle/>
          <a:p>
            <a:r>
              <a:rPr lang="en-US" altLang="zh-CN" dirty="0" smtClean="0"/>
              <a:t>2-2</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smtClean="0"/>
              <a:t>二</a:t>
            </a:r>
            <a:r>
              <a:rPr lang="zh-CN" altLang="en-US">
                <a:sym typeface="+mn-ea"/>
              </a:rPr>
              <a:t> 、近代中国社会的性质</a:t>
            </a:r>
            <a:endParaRPr lang="zh-CN" altLang="en-US" dirty="0"/>
          </a:p>
        </p:txBody>
      </p:sp>
      <p:sp>
        <p:nvSpPr>
          <p:cNvPr id="7" name="文本框 6"/>
          <p:cNvSpPr txBox="1"/>
          <p:nvPr/>
        </p:nvSpPr>
        <p:spPr>
          <a:xfrm>
            <a:off x="4105275" y="3439795"/>
            <a:ext cx="7479030" cy="1568450"/>
          </a:xfrm>
          <a:prstGeom prst="rect">
            <a:avLst/>
          </a:prstGeom>
          <a:noFill/>
        </p:spPr>
        <p:txBody>
          <a:bodyPr wrap="square" rtlCol="0">
            <a:spAutoFit/>
          </a:bodyPr>
          <a:lstStyle/>
          <a:p>
            <a:r>
              <a:rPr lang="en-US" altLang="zh-CN" sz="2400"/>
              <a:t>    </a:t>
            </a:r>
            <a:r>
              <a:rPr lang="en-US" altLang="zh-CN" sz="2400">
                <a:latin typeface="宋体" panose="02010600030101010101" pitchFamily="2" charset="-122"/>
                <a:cs typeface="宋体" panose="02010600030101010101" pitchFamily="2" charset="-122"/>
              </a:rPr>
              <a:t>  </a:t>
            </a:r>
            <a:r>
              <a:rPr sz="2400">
                <a:latin typeface="宋体" panose="02010600030101010101" pitchFamily="2" charset="-122"/>
                <a:cs typeface="宋体" panose="02010600030101010101" pitchFamily="2" charset="-122"/>
              </a:rPr>
              <a:t>1936年12月，毛泽东在《中国革命战争的战略问题》一文中指出：“我们现在是从事战争，我们的战争是革命战争，我们的革命战争是在中国这个半殖民地的半封建的国度里进行的。”</a:t>
            </a:r>
          </a:p>
        </p:txBody>
      </p:sp>
      <p:pic>
        <p:nvPicPr>
          <p:cNvPr id="5" name="内容占位符 4"/>
          <p:cNvPicPr>
            <a:picLocks noGrp="1" noChangeAspect="1"/>
          </p:cNvPicPr>
          <p:nvPr>
            <p:ph sz="quarter" idx="4"/>
          </p:nvPr>
        </p:nvPicPr>
        <p:blipFill>
          <a:blip r:embed="rId2"/>
          <a:stretch>
            <a:fillRect/>
          </a:stretch>
        </p:blipFill>
        <p:spPr>
          <a:xfrm>
            <a:off x="2096135" y="3094355"/>
            <a:ext cx="1799590" cy="262826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sz="quarter" idx="12"/>
          </p:nvPr>
        </p:nvSpPr>
        <p:spPr/>
        <p:txBody>
          <a:bodyPr>
            <a:normAutofit fontScale="67500" lnSpcReduction="20000"/>
          </a:bodyPr>
          <a:lstStyle/>
          <a:p>
            <a:pPr marL="0" indent="0">
              <a:buNone/>
            </a:pPr>
            <a:r>
              <a:rPr lang="zh-CN" altLang="en-US" dirty="0">
                <a:cs typeface="微软雅黑" panose="020B0503020204020204" pitchFamily="34" charset="-122"/>
                <a:sym typeface="+mn-ea"/>
              </a:rPr>
              <a:t>一</a:t>
            </a:r>
            <a:r>
              <a:rPr lang="zh-CN" altLang="en-US" dirty="0" smtClean="0">
                <a:cs typeface="微软雅黑" panose="020B0503020204020204" pitchFamily="34" charset="-122"/>
                <a:sym typeface="+mn-ea"/>
              </a:rPr>
              <a:t>、资本</a:t>
            </a:r>
            <a:r>
              <a:rPr lang="en-US" altLang="zh-CN" dirty="0">
                <a:cs typeface="微软雅黑" panose="020B0503020204020204" pitchFamily="34" charset="-122"/>
                <a:sym typeface="+mn-ea"/>
              </a:rPr>
              <a:t>-</a:t>
            </a:r>
            <a:r>
              <a:rPr lang="zh-CN" altLang="en-US" dirty="0">
                <a:cs typeface="微软雅黑" panose="020B0503020204020204" pitchFamily="34" charset="-122"/>
                <a:sym typeface="+mn-ea"/>
              </a:rPr>
              <a:t>帝国主义的侵略本质</a:t>
            </a:r>
            <a:endParaRPr lang="zh-CN" altLang="en-US" dirty="0">
              <a:cs typeface="微软雅黑" panose="020B0503020204020204" pitchFamily="34" charset="-122"/>
            </a:endParaRPr>
          </a:p>
          <a:p>
            <a:pPr marL="0" indent="0">
              <a:buNone/>
            </a:pPr>
            <a:r>
              <a:rPr lang="zh-CN" altLang="en-US" dirty="0">
                <a:cs typeface="微软雅黑" panose="020B0503020204020204" pitchFamily="34" charset="-122"/>
                <a:sym typeface="+mn-ea"/>
              </a:rPr>
              <a:t>（一</a:t>
            </a:r>
            <a:r>
              <a:rPr lang="zh-CN" altLang="en-US" dirty="0" smtClean="0">
                <a:cs typeface="微软雅黑" panose="020B0503020204020204" pitchFamily="34" charset="-122"/>
                <a:sym typeface="+mn-ea"/>
              </a:rPr>
              <a:t>）资本</a:t>
            </a:r>
            <a:r>
              <a:rPr lang="en-US" altLang="zh-CN" dirty="0">
                <a:cs typeface="微软雅黑" panose="020B0503020204020204" pitchFamily="34" charset="-122"/>
                <a:sym typeface="+mn-ea"/>
              </a:rPr>
              <a:t>-</a:t>
            </a:r>
            <a:r>
              <a:rPr lang="zh-CN" altLang="en-US" dirty="0">
                <a:cs typeface="微软雅黑" panose="020B0503020204020204" pitchFamily="34" charset="-122"/>
                <a:sym typeface="+mn-ea"/>
              </a:rPr>
              <a:t>帝国主义侵略的历史史实</a:t>
            </a:r>
            <a:endParaRPr lang="zh-CN" altLang="en-US" dirty="0">
              <a:cs typeface="微软雅黑" panose="020B0503020204020204" pitchFamily="34" charset="-122"/>
            </a:endParaRPr>
          </a:p>
          <a:p>
            <a:pPr marL="0" indent="0">
              <a:buNone/>
            </a:pPr>
            <a:r>
              <a:rPr lang="zh-CN" altLang="en-US" dirty="0">
                <a:cs typeface="微软雅黑" panose="020B0503020204020204" pitchFamily="34" charset="-122"/>
                <a:sym typeface="+mn-ea"/>
              </a:rPr>
              <a:t>（二</a:t>
            </a:r>
            <a:r>
              <a:rPr lang="zh-CN" altLang="en-US" dirty="0" smtClean="0">
                <a:cs typeface="微软雅黑" panose="020B0503020204020204" pitchFamily="34" charset="-122"/>
                <a:sym typeface="+mn-ea"/>
              </a:rPr>
              <a:t>）资本</a:t>
            </a:r>
            <a:r>
              <a:rPr lang="en-US" altLang="zh-CN" dirty="0">
                <a:cs typeface="微软雅黑" panose="020B0503020204020204" pitchFamily="34" charset="-122"/>
                <a:sym typeface="+mn-ea"/>
              </a:rPr>
              <a:t>-</a:t>
            </a:r>
            <a:r>
              <a:rPr lang="zh-CN" altLang="en-US" dirty="0">
                <a:cs typeface="微软雅黑" panose="020B0503020204020204" pitchFamily="34" charset="-122"/>
                <a:sym typeface="+mn-ea"/>
              </a:rPr>
              <a:t>帝国主义</a:t>
            </a:r>
            <a:r>
              <a:rPr lang="en-US" altLang="zh-CN" dirty="0">
                <a:cs typeface="微软雅黑" panose="020B0503020204020204" pitchFamily="34" charset="-122"/>
                <a:sym typeface="+mn-ea"/>
              </a:rPr>
              <a:t>“</a:t>
            </a:r>
            <a:r>
              <a:rPr lang="zh-CN" altLang="en-US" dirty="0">
                <a:cs typeface="微软雅黑" panose="020B0503020204020204" pitchFamily="34" charset="-122"/>
                <a:sym typeface="+mn-ea"/>
              </a:rPr>
              <a:t>双重使命</a:t>
            </a:r>
            <a:r>
              <a:rPr lang="en-US" altLang="zh-CN" dirty="0">
                <a:cs typeface="微软雅黑" panose="020B0503020204020204" pitchFamily="34" charset="-122"/>
                <a:sym typeface="+mn-ea"/>
              </a:rPr>
              <a:t>”</a:t>
            </a:r>
            <a:r>
              <a:rPr lang="zh-CN" altLang="en-US" dirty="0">
                <a:cs typeface="微软雅黑" panose="020B0503020204020204" pitchFamily="34" charset="-122"/>
                <a:sym typeface="+mn-ea"/>
              </a:rPr>
              <a:t>的辨析</a:t>
            </a:r>
            <a:endParaRPr lang="zh-CN" altLang="en-US" dirty="0">
              <a:cs typeface="微软雅黑" panose="020B0503020204020204" pitchFamily="34" charset="-122"/>
            </a:endParaRPr>
          </a:p>
          <a:p>
            <a:pPr marL="0" indent="0">
              <a:buNone/>
            </a:pPr>
            <a:r>
              <a:rPr lang="zh-CN" altLang="en-US" dirty="0">
                <a:cs typeface="微软雅黑" panose="020B0503020204020204" pitchFamily="34" charset="-122"/>
                <a:sym typeface="+mn-ea"/>
              </a:rPr>
              <a:t>二、近代中国社会的性质</a:t>
            </a:r>
            <a:endParaRPr lang="zh-CN" altLang="en-US" dirty="0">
              <a:cs typeface="微软雅黑" panose="020B0503020204020204" pitchFamily="34" charset="-122"/>
            </a:endParaRPr>
          </a:p>
          <a:p>
            <a:pPr marL="0" indent="0">
              <a:buNone/>
            </a:pPr>
            <a:r>
              <a:rPr lang="zh-CN" altLang="en-US" dirty="0">
                <a:cs typeface="微软雅黑" panose="020B0503020204020204" pitchFamily="34" charset="-122"/>
                <a:sym typeface="+mn-ea"/>
              </a:rPr>
              <a:t>（一）近代中国社会性质的逐步形成</a:t>
            </a:r>
            <a:endParaRPr lang="zh-CN" altLang="en-US" dirty="0">
              <a:cs typeface="微软雅黑" panose="020B0503020204020204" pitchFamily="34" charset="-122"/>
            </a:endParaRPr>
          </a:p>
          <a:p>
            <a:pPr marL="0" indent="0">
              <a:buNone/>
            </a:pPr>
            <a:r>
              <a:rPr lang="zh-CN" altLang="en-US" dirty="0">
                <a:cs typeface="微软雅黑" panose="020B0503020204020204" pitchFamily="34" charset="-122"/>
                <a:sym typeface="+mn-ea"/>
              </a:rPr>
              <a:t>（二）近代中国革命的道路问题</a:t>
            </a:r>
            <a:endParaRPr lang="zh-CN" altLang="en-US" dirty="0">
              <a:cs typeface="微软雅黑" panose="020B0503020204020204" pitchFamily="34" charset="-122"/>
            </a:endParaRPr>
          </a:p>
          <a:p>
            <a:pPr marL="0" indent="0">
              <a:buNone/>
            </a:pPr>
            <a:r>
              <a:rPr lang="zh-CN" altLang="en-US" dirty="0">
                <a:cs typeface="微软雅黑" panose="020B0503020204020204" pitchFamily="34" charset="-122"/>
                <a:sym typeface="+mn-ea"/>
              </a:rPr>
              <a:t>三、近代中国民族意识的觉醒</a:t>
            </a:r>
            <a:endParaRPr lang="zh-CN" altLang="en-US" dirty="0">
              <a:cs typeface="微软雅黑" panose="020B0503020204020204" pitchFamily="34" charset="-122"/>
            </a:endParaRPr>
          </a:p>
          <a:p>
            <a:pPr marL="0" indent="0">
              <a:buNone/>
            </a:pPr>
            <a:r>
              <a:rPr lang="zh-CN" altLang="en-US" dirty="0">
                <a:cs typeface="微软雅黑" panose="020B0503020204020204" pitchFamily="34" charset="-122"/>
                <a:sym typeface="+mn-ea"/>
              </a:rPr>
              <a:t>（一）民族意识觉醒的历程</a:t>
            </a:r>
            <a:endParaRPr lang="zh-CN" altLang="en-US" dirty="0">
              <a:cs typeface="微软雅黑" panose="020B0503020204020204" pitchFamily="34" charset="-122"/>
            </a:endParaRPr>
          </a:p>
          <a:p>
            <a:pPr marL="0" indent="0">
              <a:buNone/>
            </a:pPr>
            <a:r>
              <a:rPr lang="zh-CN" altLang="en-US" dirty="0">
                <a:cs typeface="微软雅黑" panose="020B0503020204020204" pitchFamily="34" charset="-122"/>
                <a:sym typeface="+mn-ea"/>
              </a:rPr>
              <a:t>（二）民族意识觉醒的表现</a:t>
            </a:r>
            <a:endParaRPr lang="zh-CN" altLang="en-US" dirty="0">
              <a:cs typeface="微软雅黑" panose="020B0503020204020204" pitchFamily="34" charset="-122"/>
            </a:endParaRPr>
          </a:p>
        </p:txBody>
      </p:sp>
      <p:pic>
        <p:nvPicPr>
          <p:cNvPr id="11" name="图片占位符 10"/>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9514" r="19514"/>
          <a:stretch>
            <a:fillRect/>
          </a:stretch>
        </p:blipFill>
        <p:spPr/>
      </p:pic>
      <p:sp>
        <p:nvSpPr>
          <p:cNvPr id="9" name="文本占位符 8"/>
          <p:cNvSpPr>
            <a:spLocks noGrp="1"/>
          </p:cNvSpPr>
          <p:nvPr>
            <p:ph type="body" sz="quarter" idx="17"/>
          </p:nvPr>
        </p:nvSpPr>
        <p:spPr/>
        <p:txBody>
          <a:bodyPr/>
          <a:lstStyle/>
          <a:p>
            <a:r>
              <a:rPr lang="zh-CN" altLang="en-US" dirty="0" smtClean="0"/>
              <a:t>目录</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2096135" y="1311910"/>
            <a:ext cx="9279890" cy="4946015"/>
          </a:xfrm>
        </p:spPr>
        <p:txBody>
          <a:bodyPr>
            <a:normAutofit/>
          </a:bodyPr>
          <a:lstStyle/>
          <a:p>
            <a:r>
              <a:rPr lang="zh-CN" altLang="en-US" dirty="0">
                <a:sym typeface="+mn-ea"/>
              </a:rPr>
              <a:t>（二）正确认识革命的基本问题</a:t>
            </a:r>
          </a:p>
          <a:p>
            <a:pPr algn="l"/>
            <a:r>
              <a:rPr lang="zh-CN" altLang="en-US" dirty="0" smtClean="0">
                <a:ea typeface="宋体" panose="02010600030101010101" pitchFamily="2" charset="-122"/>
                <a:sym typeface="+mn-ea"/>
              </a:rPr>
              <a:t>毛泽东</a:t>
            </a:r>
            <a:r>
              <a:rPr lang="zh-CN" altLang="en-US" dirty="0">
                <a:ea typeface="宋体" panose="02010600030101010101" pitchFamily="2" charset="-122"/>
                <a:sym typeface="+mn-ea"/>
              </a:rPr>
              <a:t>关于中国社会性质的论述</a:t>
            </a:r>
            <a:endParaRPr lang="zh-CN" altLang="en-US" dirty="0">
              <a:ea typeface="宋体" panose="02010600030101010101" pitchFamily="2" charset="-122"/>
            </a:endParaRPr>
          </a:p>
          <a:p>
            <a:pPr algn="l"/>
            <a:endParaRPr lang="zh-CN" altLang="en-US" dirty="0">
              <a:ea typeface="宋体" panose="02010600030101010101" pitchFamily="2" charset="-122"/>
            </a:endParaRPr>
          </a:p>
        </p:txBody>
      </p:sp>
      <p:sp>
        <p:nvSpPr>
          <p:cNvPr id="6" name="文本占位符 5"/>
          <p:cNvSpPr>
            <a:spLocks noGrp="1"/>
          </p:cNvSpPr>
          <p:nvPr>
            <p:ph type="body" sz="quarter" idx="14"/>
          </p:nvPr>
        </p:nvSpPr>
        <p:spPr>
          <a:xfrm>
            <a:off x="838200" y="477000"/>
            <a:ext cx="1120775" cy="968375"/>
          </a:xfrm>
        </p:spPr>
        <p:txBody>
          <a:bodyPr>
            <a:normAutofit fontScale="95000"/>
          </a:bodyPr>
          <a:lstStyle/>
          <a:p>
            <a:r>
              <a:rPr lang="en-US" altLang="zh-CN" dirty="0" smtClean="0"/>
              <a:t>2-2</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smtClean="0"/>
              <a:t>二、</a:t>
            </a:r>
            <a:r>
              <a:rPr lang="zh-CN" altLang="en-US">
                <a:sym typeface="+mn-ea"/>
              </a:rPr>
              <a:t>近代中国社会的性质</a:t>
            </a:r>
            <a:endParaRPr lang="zh-CN" altLang="en-US" dirty="0"/>
          </a:p>
        </p:txBody>
      </p:sp>
      <p:sp>
        <p:nvSpPr>
          <p:cNvPr id="7" name="文本框 6"/>
          <p:cNvSpPr txBox="1"/>
          <p:nvPr/>
        </p:nvSpPr>
        <p:spPr>
          <a:xfrm>
            <a:off x="3912235" y="2938145"/>
            <a:ext cx="7600950" cy="3415030"/>
          </a:xfrm>
          <a:prstGeom prst="rect">
            <a:avLst/>
          </a:prstGeom>
          <a:noFill/>
        </p:spPr>
        <p:txBody>
          <a:bodyPr wrap="square" rtlCol="0">
            <a:spAutoFit/>
          </a:bodyPr>
          <a:lstStyle/>
          <a:p>
            <a:r>
              <a:rPr lang="en-US" altLang="zh-CN" sz="2400"/>
              <a:t>    </a:t>
            </a:r>
            <a:r>
              <a:rPr lang="en-US" altLang="zh-CN" sz="2400">
                <a:latin typeface="宋体" panose="02010600030101010101" pitchFamily="2" charset="-122"/>
                <a:cs typeface="宋体" panose="02010600030101010101" pitchFamily="2" charset="-122"/>
              </a:rPr>
              <a:t> </a:t>
            </a:r>
            <a:r>
              <a:rPr sz="2400">
                <a:latin typeface="宋体" panose="02010600030101010101" pitchFamily="2" charset="-122"/>
                <a:cs typeface="宋体" panose="02010600030101010101" pitchFamily="2" charset="-122"/>
              </a:rPr>
              <a:t>1939年10月,毛泽东在《〈共产党人〉发刊词》中指出：“由于中国是半殖民地半封建的国家，政治、经济、文化各方面发展不平衡的国家，半封建经济占优势而又土地广大的国家，这就不但规定了中国现阶段革命的性质是资产阶级民主革命的性质，革命的主要对象是帝国主义和封建主义，基本的革命的动力是无产阶级、农民阶级和城市小资产阶级，而在一定的时期中，一定的程度上，还有民族资产阶级的参加，并且规定了中国革命斗争的主要形式是武装斗争。”</a:t>
            </a:r>
          </a:p>
        </p:txBody>
      </p:sp>
      <p:pic>
        <p:nvPicPr>
          <p:cNvPr id="4" name="内容占位符 3" descr="IMG_256"/>
          <p:cNvPicPr>
            <a:picLocks noGrp="1" noChangeAspect="1"/>
          </p:cNvPicPr>
          <p:nvPr>
            <p:ph sz="quarter" idx="4"/>
          </p:nvPr>
        </p:nvPicPr>
        <p:blipFill>
          <a:blip r:embed="rId2"/>
          <a:stretch>
            <a:fillRect/>
          </a:stretch>
        </p:blipFill>
        <p:spPr>
          <a:xfrm>
            <a:off x="2096135" y="3393440"/>
            <a:ext cx="1720850" cy="2333625"/>
          </a:xfrm>
          <a:prstGeom prst="rect">
            <a:avLst/>
          </a:prstGeom>
          <a:noFill/>
          <a:ln w="9525">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2096135" y="1311910"/>
            <a:ext cx="9279890" cy="4946015"/>
          </a:xfrm>
        </p:spPr>
        <p:txBody>
          <a:bodyPr>
            <a:normAutofit/>
          </a:bodyPr>
          <a:lstStyle/>
          <a:p>
            <a:r>
              <a:rPr lang="zh-CN" altLang="en-US" dirty="0">
                <a:sym typeface="+mn-ea"/>
              </a:rPr>
              <a:t>（二）正确认识革命的基本问题</a:t>
            </a:r>
          </a:p>
          <a:p>
            <a:pPr algn="l"/>
            <a:r>
              <a:rPr lang="zh-CN" altLang="en-US" dirty="0" smtClean="0">
                <a:ea typeface="宋体" panose="02010600030101010101" pitchFamily="2" charset="-122"/>
                <a:sym typeface="+mn-ea"/>
              </a:rPr>
              <a:t>毛泽东</a:t>
            </a:r>
            <a:r>
              <a:rPr lang="zh-CN" altLang="en-US" dirty="0">
                <a:ea typeface="宋体" panose="02010600030101010101" pitchFamily="2" charset="-122"/>
                <a:sym typeface="+mn-ea"/>
              </a:rPr>
              <a:t>关于中国社会性质的论述</a:t>
            </a:r>
            <a:endParaRPr lang="zh-CN" altLang="en-US" dirty="0">
              <a:ea typeface="宋体" panose="02010600030101010101" pitchFamily="2" charset="-122"/>
            </a:endParaRPr>
          </a:p>
          <a:p>
            <a:pPr algn="l"/>
            <a:endParaRPr lang="zh-CN" altLang="en-US" dirty="0">
              <a:ea typeface="宋体" panose="02010600030101010101" pitchFamily="2" charset="-122"/>
            </a:endParaRPr>
          </a:p>
        </p:txBody>
      </p:sp>
      <p:sp>
        <p:nvSpPr>
          <p:cNvPr id="6" name="文本占位符 5"/>
          <p:cNvSpPr>
            <a:spLocks noGrp="1"/>
          </p:cNvSpPr>
          <p:nvPr>
            <p:ph type="body" sz="quarter" idx="14"/>
          </p:nvPr>
        </p:nvSpPr>
        <p:spPr>
          <a:xfrm>
            <a:off x="701040" y="477000"/>
            <a:ext cx="1113473" cy="968375"/>
          </a:xfrm>
        </p:spPr>
        <p:txBody>
          <a:bodyPr>
            <a:normAutofit fontScale="95000"/>
          </a:bodyPr>
          <a:lstStyle/>
          <a:p>
            <a:r>
              <a:rPr lang="en-US" altLang="zh-CN" dirty="0" smtClean="0"/>
              <a:t>2-2</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smtClean="0"/>
              <a:t>二、</a:t>
            </a:r>
            <a:r>
              <a:rPr lang="zh-CN" altLang="en-US">
                <a:sym typeface="+mn-ea"/>
              </a:rPr>
              <a:t>近代中国社会的性质</a:t>
            </a:r>
            <a:endParaRPr lang="zh-CN" altLang="en-US" dirty="0"/>
          </a:p>
        </p:txBody>
      </p:sp>
      <p:sp>
        <p:nvSpPr>
          <p:cNvPr id="7" name="文本框 6"/>
          <p:cNvSpPr txBox="1"/>
          <p:nvPr/>
        </p:nvSpPr>
        <p:spPr>
          <a:xfrm>
            <a:off x="4191000" y="2925445"/>
            <a:ext cx="7479030" cy="3415030"/>
          </a:xfrm>
          <a:prstGeom prst="rect">
            <a:avLst/>
          </a:prstGeom>
          <a:noFill/>
        </p:spPr>
        <p:txBody>
          <a:bodyPr wrap="square" rtlCol="0">
            <a:spAutoFit/>
          </a:bodyPr>
          <a:lstStyle/>
          <a:p>
            <a:r>
              <a:rPr lang="en-US" altLang="zh-CN" sz="2400"/>
              <a:t>    </a:t>
            </a:r>
            <a:r>
              <a:rPr lang="en-US" altLang="zh-CN" sz="2400">
                <a:latin typeface="宋体" panose="02010600030101010101" pitchFamily="2" charset="-122"/>
                <a:cs typeface="宋体" panose="02010600030101010101" pitchFamily="2" charset="-122"/>
              </a:rPr>
              <a:t> </a:t>
            </a:r>
            <a:r>
              <a:rPr sz="2400">
                <a:latin typeface="宋体" panose="02010600030101010101" pitchFamily="2" charset="-122"/>
                <a:cs typeface="宋体" panose="02010600030101010101" pitchFamily="2" charset="-122"/>
              </a:rPr>
              <a:t>1940年1月，毛泽东同志在《新民主主义论》一文中又阐述了近代中国的社会性质，指出：“自外国资本主义侵略中国，中国社会又逐渐地生长了资本主义因素以来，中国已逐渐地变成了一个殖民地、半殖民地、半封建的社会。现在的中国，在日本占领区,是殖民地社会；在国民党统治区，基本上也还是一个半殖民地社会；而不论在日本占领区和国民党统治区，都是封建半封建制度占优势的社会。这就是现时中国社会的性质，这就是现时中国的国情。”</a:t>
            </a:r>
          </a:p>
        </p:txBody>
      </p:sp>
      <p:pic>
        <p:nvPicPr>
          <p:cNvPr id="3" name="图片 25" descr="http://p0.so.qhimgs1.com/bdr/_240_/t019a76d9d8d38d48a4.jpg"/>
          <p:cNvPicPr>
            <a:picLocks noGrp="1" noChangeAspect="1"/>
          </p:cNvPicPr>
          <p:nvPr>
            <p:ph sz="quarter" idx="4"/>
          </p:nvPr>
        </p:nvPicPr>
        <p:blipFill>
          <a:blip r:embed="rId2"/>
          <a:stretch>
            <a:fillRect/>
          </a:stretch>
        </p:blipFill>
        <p:spPr>
          <a:xfrm>
            <a:off x="2222500" y="3270250"/>
            <a:ext cx="1760220" cy="2485390"/>
          </a:xfrm>
          <a:prstGeom prst="rect">
            <a:avLst/>
          </a:prstGeom>
          <a:noFill/>
          <a:ln w="9525">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7500"/>
          </a:bodyPr>
          <a:lstStyle/>
          <a:p>
            <a:r>
              <a:rPr lang="zh-CN" altLang="en-US">
                <a:latin typeface="宋体" panose="02010600030101010101" pitchFamily="2" charset="-122"/>
                <a:ea typeface="宋体" panose="02010600030101010101" pitchFamily="2" charset="-122"/>
                <a:sym typeface="+mn-ea"/>
              </a:rPr>
              <a:t>问：中国近现代的社会主题是什么？</a:t>
            </a:r>
            <a:endParaRPr lang="zh-CN" altLang="en-US">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sym typeface="+mn-ea"/>
              </a:rPr>
              <a:t>评析：近代中国的社会性质决定了中国民族面临着两大历史任务，一方面必须革除外国帝国主义和勾结外国帝国主义的中国封建主义的命，争取民族独立和人民民主，另一方面也要学习西方，实现中国的现代化。但是，在这两重任务中，革命不是为了革命，现代化也不是为了现代化，革命和现代化背后都有一个共同的最高目标，那就是建设一个中华民族的现代国家。换言之，建设中华民族的现代国家是中国近现代的社会主题，而革命与现代化则是完成这一社会主题的两大重要手段。</a:t>
            </a:r>
            <a:endParaRPr lang="zh-CN" altLang="en-US">
              <a:latin typeface="宋体" panose="02010600030101010101" pitchFamily="2" charset="-122"/>
              <a:ea typeface="宋体" panose="02010600030101010101" pitchFamily="2" charset="-122"/>
            </a:endParaRPr>
          </a:p>
        </p:txBody>
      </p:sp>
      <p:sp>
        <p:nvSpPr>
          <p:cNvPr id="6" name="文本占位符 5"/>
          <p:cNvSpPr>
            <a:spLocks noGrp="1"/>
          </p:cNvSpPr>
          <p:nvPr>
            <p:ph type="body" sz="quarter" idx="14"/>
          </p:nvPr>
        </p:nvSpPr>
        <p:spPr/>
        <p:txBody>
          <a:bodyPr>
            <a:normAutofit fontScale="85000" lnSpcReduction="20000"/>
          </a:bodyPr>
          <a:lstStyle/>
          <a:p>
            <a:r>
              <a:rPr lang="zh-CN" altLang="zh-CN" dirty="0" smtClean="0"/>
              <a:t>讨论</a:t>
            </a:r>
            <a:endParaRPr lang="zh-CN" altLang="en-US" dirty="0"/>
          </a:p>
        </p:txBody>
      </p:sp>
      <p:sp>
        <p:nvSpPr>
          <p:cNvPr id="8" name="文本占位符 7"/>
          <p:cNvSpPr>
            <a:spLocks noGrp="1"/>
          </p:cNvSpPr>
          <p:nvPr>
            <p:ph type="body" sz="quarter" idx="17"/>
          </p:nvPr>
        </p:nvSpPr>
        <p:spPr/>
        <p:txBody>
          <a:bodyPr>
            <a:normAutofit/>
          </a:bodyPr>
          <a:lstStyle/>
          <a:p>
            <a:pPr algn="l"/>
            <a:r>
              <a:rPr lang="zh-CN" altLang="en-US">
                <a:ea typeface="宋体" panose="02010600030101010101" pitchFamily="2" charset="-122"/>
                <a:sym typeface="+mn-ea"/>
              </a:rPr>
              <a:t>课堂讨论</a:t>
            </a:r>
            <a:endParaRPr lang="zh-CN"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4"/>
          </p:nvPr>
        </p:nvSpPr>
        <p:spPr/>
        <p:txBody>
          <a:bodyPr>
            <a:normAutofit/>
          </a:bodyPr>
          <a:lstStyle/>
          <a:p>
            <a:r>
              <a:rPr lang="en-US" altLang="zh-CN" dirty="0" smtClean="0"/>
              <a:t>03</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smtClean="0">
                <a:sym typeface="+mn-ea"/>
              </a:rPr>
              <a:t>三 、</a:t>
            </a:r>
            <a:r>
              <a:rPr lang="zh-CN" altLang="en-US">
                <a:sym typeface="+mn-ea"/>
              </a:rPr>
              <a:t>近代中国民族意识的觉醒</a:t>
            </a:r>
            <a:endParaRPr lang="zh-CN" altLang="en-US">
              <a:ea typeface="宋体" panose="02010600030101010101" pitchFamily="2" charset="-122"/>
            </a:endParaRPr>
          </a:p>
          <a:p>
            <a:pPr algn="l"/>
            <a:endParaRPr lang="zh-CN" altLang="zh-CN" dirty="0"/>
          </a:p>
        </p:txBody>
      </p:sp>
      <p:pic>
        <p:nvPicPr>
          <p:cNvPr id="19459" name="图片 728070"/>
          <p:cNvPicPr>
            <a:picLocks noGrp="1" noChangeAspect="1"/>
          </p:cNvPicPr>
          <p:nvPr>
            <p:ph sz="half" idx="2"/>
          </p:nvPr>
        </p:nvPicPr>
        <p:blipFill>
          <a:blip r:embed="rId2"/>
          <a:stretch>
            <a:fillRect/>
          </a:stretch>
        </p:blipFill>
        <p:spPr>
          <a:xfrm>
            <a:off x="3046730" y="1177290"/>
            <a:ext cx="1254760" cy="2355850"/>
          </a:xfrm>
          <a:prstGeom prst="rect">
            <a:avLst/>
          </a:prstGeom>
          <a:noFill/>
          <a:ln w="9525">
            <a:noFill/>
          </a:ln>
        </p:spPr>
      </p:pic>
      <p:pic>
        <p:nvPicPr>
          <p:cNvPr id="19460" name="图片 4"/>
          <p:cNvPicPr>
            <a:picLocks noGrp="1" noChangeAspect="1"/>
          </p:cNvPicPr>
          <p:nvPr>
            <p:ph sz="quarter" idx="4"/>
          </p:nvPr>
        </p:nvPicPr>
        <p:blipFill>
          <a:blip r:embed="rId3"/>
          <a:stretch>
            <a:fillRect/>
          </a:stretch>
        </p:blipFill>
        <p:spPr>
          <a:xfrm>
            <a:off x="6417310" y="1176655"/>
            <a:ext cx="3539490" cy="2356485"/>
          </a:xfrm>
          <a:prstGeom prst="rect">
            <a:avLst/>
          </a:prstGeom>
          <a:noFill/>
          <a:ln w="9525">
            <a:noFill/>
          </a:ln>
        </p:spPr>
      </p:pic>
      <p:pic>
        <p:nvPicPr>
          <p:cNvPr id="19461" name="图片 728071" descr="郑和下西洋"/>
          <p:cNvPicPr>
            <a:picLocks noGrp="1" noRot="1" noChangeAspect="1"/>
          </p:cNvPicPr>
          <p:nvPr/>
        </p:nvPicPr>
        <p:blipFill>
          <a:blip r:embed="rId4"/>
          <a:stretch>
            <a:fillRect/>
          </a:stretch>
        </p:blipFill>
        <p:spPr>
          <a:xfrm>
            <a:off x="1580833" y="3637915"/>
            <a:ext cx="4186237" cy="2443163"/>
          </a:xfrm>
          <a:prstGeom prst="rect">
            <a:avLst/>
          </a:prstGeom>
          <a:noFill/>
          <a:ln w="9525">
            <a:noFill/>
          </a:ln>
        </p:spPr>
      </p:pic>
      <p:pic>
        <p:nvPicPr>
          <p:cNvPr id="19458" name="内容占位符 2"/>
          <p:cNvPicPr>
            <a:picLocks noGrp="1" noRot="1" noChangeAspect="1"/>
          </p:cNvPicPr>
          <p:nvPr/>
        </p:nvPicPr>
        <p:blipFill>
          <a:blip r:embed="rId5"/>
          <a:stretch>
            <a:fillRect/>
          </a:stretch>
        </p:blipFill>
        <p:spPr>
          <a:xfrm>
            <a:off x="6094730" y="3637915"/>
            <a:ext cx="4184650" cy="2393950"/>
          </a:xfrm>
          <a:prstGeom prst="rect">
            <a:avLst/>
          </a:prstGeom>
          <a:noFill/>
          <a:ln w="9525">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2"/>
          </p:nvPr>
        </p:nvSpPr>
        <p:spPr>
          <a:xfrm>
            <a:off x="2096135" y="1311910"/>
            <a:ext cx="8853170" cy="4946015"/>
          </a:xfrm>
        </p:spPr>
        <p:txBody>
          <a:bodyPr>
            <a:normAutofit/>
          </a:bodyPr>
          <a:lstStyle/>
          <a:p>
            <a:r>
              <a:rPr lang="zh-CN" altLang="en-US" dirty="0">
                <a:sym typeface="+mn-ea"/>
              </a:rPr>
              <a:t>（一</a:t>
            </a:r>
            <a:r>
              <a:rPr lang="zh-CN" altLang="en-US" dirty="0" smtClean="0">
                <a:sym typeface="+mn-ea"/>
              </a:rPr>
              <a:t>）西方的进取之势</a:t>
            </a:r>
            <a:endParaRPr lang="en-US" altLang="zh-CN" dirty="0" smtClean="0">
              <a:sym typeface="+mn-ea"/>
            </a:endParaRPr>
          </a:p>
          <a:p>
            <a:endParaRPr lang="zh-CN" altLang="en-US" dirty="0"/>
          </a:p>
        </p:txBody>
      </p:sp>
      <p:sp>
        <p:nvSpPr>
          <p:cNvPr id="6" name="文本占位符 5"/>
          <p:cNvSpPr>
            <a:spLocks noGrp="1"/>
          </p:cNvSpPr>
          <p:nvPr>
            <p:ph type="body" sz="quarter" idx="14"/>
          </p:nvPr>
        </p:nvSpPr>
        <p:spPr>
          <a:xfrm>
            <a:off x="838200" y="477000"/>
            <a:ext cx="1082040" cy="968375"/>
          </a:xfrm>
        </p:spPr>
        <p:txBody>
          <a:bodyPr>
            <a:normAutofit fontScale="95000"/>
          </a:bodyPr>
          <a:lstStyle/>
          <a:p>
            <a:r>
              <a:rPr lang="en-US" altLang="zh-CN" dirty="0" smtClean="0"/>
              <a:t>3-1</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smtClean="0">
                <a:sym typeface="+mn-ea"/>
              </a:rPr>
              <a:t>三 、</a:t>
            </a:r>
            <a:r>
              <a:rPr lang="zh-CN" altLang="en-US">
                <a:sym typeface="+mn-ea"/>
              </a:rPr>
              <a:t>近代中国民族意识的觉醒</a:t>
            </a:r>
            <a:endParaRPr lang="zh-CN" altLang="en-US">
              <a:ea typeface="宋体" panose="02010600030101010101" pitchFamily="2" charset="-122"/>
            </a:endParaRPr>
          </a:p>
          <a:p>
            <a:pPr algn="l"/>
            <a:endParaRPr lang="zh-CN" altLang="zh-CN" dirty="0"/>
          </a:p>
        </p:txBody>
      </p:sp>
      <p:sp>
        <p:nvSpPr>
          <p:cNvPr id="2" name="内容占位符 1"/>
          <p:cNvSpPr>
            <a:spLocks noGrp="1"/>
          </p:cNvSpPr>
          <p:nvPr>
            <p:ph sz="quarter" idx="4"/>
          </p:nvPr>
        </p:nvSpPr>
        <p:spPr/>
        <p:txBody>
          <a:bodyPr/>
          <a:lstStyle/>
          <a:p>
            <a:endParaRPr lang="zh-CN" altLang="en-US" dirty="0"/>
          </a:p>
        </p:txBody>
      </p:sp>
      <p:pic>
        <p:nvPicPr>
          <p:cNvPr id="3" name="图片 2"/>
          <p:cNvPicPr>
            <a:picLocks noChangeAspect="1"/>
          </p:cNvPicPr>
          <p:nvPr/>
        </p:nvPicPr>
        <p:blipFill>
          <a:blip r:embed="rId2"/>
          <a:stretch>
            <a:fillRect/>
          </a:stretch>
        </p:blipFill>
        <p:spPr>
          <a:xfrm>
            <a:off x="1261942" y="2491740"/>
            <a:ext cx="2448361" cy="2727960"/>
          </a:xfrm>
          <a:prstGeom prst="rect">
            <a:avLst/>
          </a:prstGeom>
        </p:spPr>
      </p:pic>
      <p:pic>
        <p:nvPicPr>
          <p:cNvPr id="5" name="图片 4"/>
          <p:cNvPicPr>
            <a:picLocks noChangeAspect="1"/>
          </p:cNvPicPr>
          <p:nvPr/>
        </p:nvPicPr>
        <p:blipFill>
          <a:blip r:embed="rId3"/>
          <a:stretch>
            <a:fillRect/>
          </a:stretch>
        </p:blipFill>
        <p:spPr>
          <a:xfrm>
            <a:off x="3798251" y="2491740"/>
            <a:ext cx="2636521" cy="2682241"/>
          </a:xfrm>
          <a:prstGeom prst="rect">
            <a:avLst/>
          </a:prstGeom>
        </p:spPr>
      </p:pic>
      <p:pic>
        <p:nvPicPr>
          <p:cNvPr id="7" name="图片 6"/>
          <p:cNvPicPr>
            <a:picLocks noChangeAspect="1"/>
          </p:cNvPicPr>
          <p:nvPr/>
        </p:nvPicPr>
        <p:blipFill>
          <a:blip r:embed="rId4"/>
          <a:stretch>
            <a:fillRect/>
          </a:stretch>
        </p:blipFill>
        <p:spPr>
          <a:xfrm>
            <a:off x="6522720" y="2468880"/>
            <a:ext cx="3921772" cy="2705101"/>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2"/>
          </p:nvPr>
        </p:nvSpPr>
        <p:spPr>
          <a:xfrm>
            <a:off x="2096135" y="1311910"/>
            <a:ext cx="8853170" cy="4946015"/>
          </a:xfrm>
        </p:spPr>
        <p:txBody>
          <a:bodyPr>
            <a:normAutofit/>
          </a:bodyPr>
          <a:lstStyle/>
          <a:p>
            <a:r>
              <a:rPr lang="zh-CN" altLang="en-US" dirty="0" smtClean="0">
                <a:sym typeface="+mn-ea"/>
              </a:rPr>
              <a:t>（二）</a:t>
            </a:r>
            <a:r>
              <a:rPr lang="zh-CN" altLang="en-US" dirty="0">
                <a:sym typeface="+mn-ea"/>
              </a:rPr>
              <a:t>民族意识的觉醒</a:t>
            </a:r>
            <a:endParaRPr lang="zh-CN" altLang="en-US" dirty="0"/>
          </a:p>
          <a:p>
            <a:pPr algn="l"/>
            <a:r>
              <a:rPr lang="en-US" altLang="zh-CN" dirty="0">
                <a:sym typeface="+mn-ea"/>
              </a:rPr>
              <a:t>1</a:t>
            </a:r>
            <a:r>
              <a:rPr lang="zh-CN" altLang="en-US" dirty="0">
                <a:ea typeface="宋体" panose="02010600030101010101" pitchFamily="2" charset="-122"/>
                <a:sym typeface="+mn-ea"/>
              </a:rPr>
              <a:t>、</a:t>
            </a:r>
            <a:r>
              <a:rPr lang="zh-CN" altLang="en-US" dirty="0">
                <a:sym typeface="+mn-ea"/>
              </a:rPr>
              <a:t>鸦片战争后先进中国人开始“开眼看世界”</a:t>
            </a:r>
            <a:endParaRPr lang="zh-CN" altLang="en-US" dirty="0"/>
          </a:p>
          <a:p>
            <a:r>
              <a:rPr lang="zh-CN" altLang="en-US" dirty="0">
                <a:ea typeface="宋体" panose="02010600030101010101" pitchFamily="2" charset="-122"/>
                <a:sym typeface="+mn-ea"/>
              </a:rPr>
              <a:t>林则徐“开眼看世界的第一人”</a:t>
            </a:r>
          </a:p>
          <a:p>
            <a:endParaRPr lang="zh-CN" altLang="en-US" dirty="0">
              <a:ea typeface="宋体" panose="02010600030101010101" pitchFamily="2" charset="-122"/>
            </a:endParaRPr>
          </a:p>
          <a:p>
            <a:endParaRPr lang="zh-CN" altLang="en-US" dirty="0">
              <a:latin typeface="+mn-ea"/>
              <a:ea typeface="+mn-ea"/>
              <a:cs typeface="+mn-ea"/>
            </a:endParaRPr>
          </a:p>
        </p:txBody>
      </p:sp>
      <p:sp>
        <p:nvSpPr>
          <p:cNvPr id="6" name="文本占位符 5"/>
          <p:cNvSpPr>
            <a:spLocks noGrp="1"/>
          </p:cNvSpPr>
          <p:nvPr>
            <p:ph type="body" sz="quarter" idx="14"/>
          </p:nvPr>
        </p:nvSpPr>
        <p:spPr>
          <a:xfrm>
            <a:off x="624840" y="477000"/>
            <a:ext cx="1189673" cy="968375"/>
          </a:xfrm>
        </p:spPr>
        <p:txBody>
          <a:bodyPr>
            <a:normAutofit fontScale="95000"/>
          </a:bodyPr>
          <a:lstStyle/>
          <a:p>
            <a:r>
              <a:rPr lang="en-US" altLang="zh-CN" dirty="0" smtClean="0"/>
              <a:t>3-2</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smtClean="0">
                <a:sym typeface="+mn-ea"/>
              </a:rPr>
              <a:t>三 、</a:t>
            </a:r>
            <a:r>
              <a:rPr lang="zh-CN" altLang="en-US">
                <a:sym typeface="+mn-ea"/>
              </a:rPr>
              <a:t>近代中国民族意识的觉醒</a:t>
            </a:r>
            <a:endParaRPr lang="zh-CN" altLang="en-US">
              <a:ea typeface="宋体" panose="02010600030101010101" pitchFamily="2" charset="-122"/>
            </a:endParaRPr>
          </a:p>
          <a:p>
            <a:pPr algn="l"/>
            <a:endParaRPr lang="zh-CN" altLang="zh-CN" dirty="0"/>
          </a:p>
        </p:txBody>
      </p:sp>
      <p:pic>
        <p:nvPicPr>
          <p:cNvPr id="22531" name="内容占位符 3"/>
          <p:cNvPicPr>
            <a:picLocks noGrp="1" noRot="1" noChangeAspect="1"/>
          </p:cNvPicPr>
          <p:nvPr>
            <p:ph sz="quarter" idx="4"/>
          </p:nvPr>
        </p:nvPicPr>
        <p:blipFill>
          <a:blip r:embed="rId2"/>
          <a:stretch>
            <a:fillRect/>
          </a:stretch>
        </p:blipFill>
        <p:spPr>
          <a:xfrm>
            <a:off x="2319020" y="3787140"/>
            <a:ext cx="1698625" cy="2470785"/>
          </a:xfrm>
          <a:prstGeom prst="rect">
            <a:avLst/>
          </a:prstGeom>
          <a:noFill/>
          <a:ln w="9525">
            <a:noFill/>
          </a:ln>
        </p:spPr>
      </p:pic>
      <p:pic>
        <p:nvPicPr>
          <p:cNvPr id="22532" name="图片 4"/>
          <p:cNvPicPr>
            <a:picLocks noChangeAspect="1"/>
          </p:cNvPicPr>
          <p:nvPr/>
        </p:nvPicPr>
        <p:blipFill>
          <a:blip r:embed="rId3"/>
          <a:stretch>
            <a:fillRect/>
          </a:stretch>
        </p:blipFill>
        <p:spPr>
          <a:xfrm>
            <a:off x="4893310" y="3784917"/>
            <a:ext cx="2026285" cy="2555240"/>
          </a:xfrm>
          <a:prstGeom prst="rect">
            <a:avLst/>
          </a:prstGeom>
          <a:noFill/>
          <a:ln w="9525">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2"/>
          </p:nvPr>
        </p:nvSpPr>
        <p:spPr>
          <a:xfrm>
            <a:off x="2096135" y="1311910"/>
            <a:ext cx="8971915" cy="4946015"/>
          </a:xfrm>
        </p:spPr>
        <p:txBody>
          <a:bodyPr>
            <a:normAutofit/>
          </a:bodyPr>
          <a:lstStyle/>
          <a:p>
            <a:r>
              <a:rPr lang="zh-CN" altLang="en-US" dirty="0" smtClean="0">
                <a:sym typeface="+mn-ea"/>
              </a:rPr>
              <a:t>（二）</a:t>
            </a:r>
            <a:r>
              <a:rPr lang="zh-CN" altLang="en-US" dirty="0">
                <a:sym typeface="+mn-ea"/>
              </a:rPr>
              <a:t>民族意识的觉醒</a:t>
            </a:r>
            <a:endParaRPr lang="zh-CN" altLang="en-US" dirty="0"/>
          </a:p>
          <a:p>
            <a:r>
              <a:rPr lang="en-US" altLang="zh-CN" dirty="0">
                <a:sym typeface="+mn-ea"/>
              </a:rPr>
              <a:t>1</a:t>
            </a:r>
            <a:r>
              <a:rPr lang="zh-CN" altLang="en-US" dirty="0">
                <a:sym typeface="+mn-ea"/>
              </a:rPr>
              <a:t>、鸦片战争后先进中国人开始“开眼看世界”</a:t>
            </a:r>
            <a:endParaRPr lang="zh-CN" altLang="en-US" dirty="0">
              <a:ea typeface="宋体" panose="02010600030101010101" pitchFamily="2" charset="-122"/>
            </a:endParaRPr>
          </a:p>
          <a:p>
            <a:r>
              <a:rPr lang="zh-CN" altLang="en-US" dirty="0">
                <a:ea typeface="宋体" panose="02010600030101010101" pitchFamily="2" charset="-122"/>
                <a:sym typeface="+mn-ea"/>
              </a:rPr>
              <a:t>魏源“恩夷长技以制夷”</a:t>
            </a:r>
          </a:p>
          <a:p>
            <a:endParaRPr lang="zh-CN" altLang="en-US" dirty="0">
              <a:ea typeface="宋体" panose="02010600030101010101" pitchFamily="2" charset="-122"/>
            </a:endParaRPr>
          </a:p>
          <a:p>
            <a:endParaRPr lang="zh-CN" altLang="en-US" dirty="0">
              <a:latin typeface="+mn-ea"/>
              <a:ea typeface="+mn-ea"/>
              <a:cs typeface="+mn-ea"/>
            </a:endParaRPr>
          </a:p>
        </p:txBody>
      </p:sp>
      <p:sp>
        <p:nvSpPr>
          <p:cNvPr id="6" name="文本占位符 5"/>
          <p:cNvSpPr>
            <a:spLocks noGrp="1"/>
          </p:cNvSpPr>
          <p:nvPr>
            <p:ph type="body" sz="quarter" idx="14"/>
          </p:nvPr>
        </p:nvSpPr>
        <p:spPr>
          <a:xfrm>
            <a:off x="670560" y="477000"/>
            <a:ext cx="1143953" cy="968375"/>
          </a:xfrm>
        </p:spPr>
        <p:txBody>
          <a:bodyPr>
            <a:normAutofit fontScale="95000"/>
          </a:bodyPr>
          <a:lstStyle/>
          <a:p>
            <a:r>
              <a:rPr lang="en-US" altLang="zh-CN" dirty="0" smtClean="0"/>
              <a:t>3-2</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smtClean="0">
                <a:sym typeface="+mn-ea"/>
              </a:rPr>
              <a:t>三、</a:t>
            </a:r>
            <a:r>
              <a:rPr lang="zh-CN" altLang="en-US">
                <a:sym typeface="+mn-ea"/>
              </a:rPr>
              <a:t>近代中国民族意识的觉醒</a:t>
            </a:r>
            <a:endParaRPr lang="zh-CN" altLang="en-US">
              <a:ea typeface="宋体" panose="02010600030101010101" pitchFamily="2" charset="-122"/>
            </a:endParaRPr>
          </a:p>
          <a:p>
            <a:pPr algn="l"/>
            <a:endParaRPr lang="zh-CN" altLang="zh-CN" dirty="0"/>
          </a:p>
        </p:txBody>
      </p:sp>
      <p:pic>
        <p:nvPicPr>
          <p:cNvPr id="23555" name="内容占位符 3"/>
          <p:cNvPicPr>
            <a:picLocks noGrp="1" noRot="1" noChangeAspect="1"/>
          </p:cNvPicPr>
          <p:nvPr>
            <p:ph sz="quarter" idx="4"/>
          </p:nvPr>
        </p:nvPicPr>
        <p:blipFill>
          <a:blip r:embed="rId2"/>
          <a:stretch>
            <a:fillRect/>
          </a:stretch>
        </p:blipFill>
        <p:spPr>
          <a:xfrm>
            <a:off x="2096135" y="3802061"/>
            <a:ext cx="1862455" cy="2601595"/>
          </a:xfrm>
          <a:prstGeom prst="rect">
            <a:avLst/>
          </a:prstGeom>
          <a:noFill/>
          <a:ln w="9525">
            <a:noFill/>
          </a:ln>
        </p:spPr>
      </p:pic>
      <p:pic>
        <p:nvPicPr>
          <p:cNvPr id="23556" name="图片 4"/>
          <p:cNvPicPr>
            <a:picLocks noChangeAspect="1"/>
          </p:cNvPicPr>
          <p:nvPr/>
        </p:nvPicPr>
        <p:blipFill>
          <a:blip r:embed="rId3"/>
          <a:stretch>
            <a:fillRect/>
          </a:stretch>
        </p:blipFill>
        <p:spPr>
          <a:xfrm>
            <a:off x="4614545" y="3784917"/>
            <a:ext cx="3600450" cy="2635885"/>
          </a:xfrm>
          <a:prstGeom prst="rect">
            <a:avLst/>
          </a:prstGeom>
          <a:noFill/>
          <a:ln w="9525">
            <a:noFill/>
          </a:ln>
        </p:spPr>
      </p:pic>
      <p:sp>
        <p:nvSpPr>
          <p:cNvPr id="2" name="文本框 1"/>
          <p:cNvSpPr txBox="1"/>
          <p:nvPr/>
        </p:nvSpPr>
        <p:spPr>
          <a:xfrm>
            <a:off x="5866130" y="6420485"/>
            <a:ext cx="1097280" cy="368300"/>
          </a:xfrm>
          <a:prstGeom prst="rect">
            <a:avLst/>
          </a:prstGeom>
          <a:noFill/>
        </p:spPr>
        <p:txBody>
          <a:bodyPr wrap="none" rtlCol="0" anchor="t">
            <a:spAutoFit/>
          </a:bodyPr>
          <a:lstStyle/>
          <a:p>
            <a:r>
              <a:rPr lang="zh-CN" altLang="en-US" dirty="0">
                <a:sym typeface="+mn-ea"/>
                <a:hlinkClick r:id="rId4" action="ppaction://hlinkfile"/>
              </a:rPr>
              <a:t>海国图志</a:t>
            </a:r>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2"/>
          </p:nvPr>
        </p:nvSpPr>
        <p:spPr>
          <a:xfrm>
            <a:off x="2096135" y="1311910"/>
            <a:ext cx="8971915" cy="4946015"/>
          </a:xfrm>
        </p:spPr>
        <p:txBody>
          <a:bodyPr>
            <a:normAutofit/>
          </a:bodyPr>
          <a:lstStyle/>
          <a:p>
            <a:r>
              <a:rPr lang="zh-CN" altLang="en-US" dirty="0" smtClean="0">
                <a:sym typeface="+mn-ea"/>
              </a:rPr>
              <a:t>（二）</a:t>
            </a:r>
            <a:r>
              <a:rPr lang="zh-CN" altLang="en-US" dirty="0">
                <a:sym typeface="+mn-ea"/>
              </a:rPr>
              <a:t>民族意识的觉醒</a:t>
            </a:r>
            <a:endParaRPr lang="zh-CN" altLang="en-US" dirty="0"/>
          </a:p>
          <a:p>
            <a:r>
              <a:rPr lang="en-US" altLang="zh-CN" dirty="0">
                <a:sym typeface="+mn-ea"/>
              </a:rPr>
              <a:t>1</a:t>
            </a:r>
            <a:r>
              <a:rPr lang="zh-CN" altLang="en-US" dirty="0">
                <a:ea typeface="宋体" panose="02010600030101010101" pitchFamily="2" charset="-122"/>
                <a:sym typeface="+mn-ea"/>
              </a:rPr>
              <a:t>、</a:t>
            </a:r>
            <a:r>
              <a:rPr lang="zh-CN" altLang="en-US" dirty="0">
                <a:sym typeface="+mn-ea"/>
              </a:rPr>
              <a:t>鸦片战争后先进中国人开始“开眼看世界”</a:t>
            </a:r>
            <a:endParaRPr lang="zh-CN" altLang="en-US" dirty="0">
              <a:ea typeface="宋体" panose="02010600030101010101" pitchFamily="2" charset="-122"/>
            </a:endParaRPr>
          </a:p>
          <a:p>
            <a:r>
              <a:rPr lang="zh-CN" altLang="en-US" dirty="0">
                <a:ea typeface="宋体" panose="02010600030101010101" pitchFamily="2" charset="-122"/>
                <a:sym typeface="+mn-ea"/>
              </a:rPr>
              <a:t>姚莹《康輶纪行》、冯桂芬</a:t>
            </a:r>
            <a:endParaRPr lang="zh-CN" altLang="en-US" dirty="0">
              <a:ea typeface="宋体" panose="02010600030101010101" pitchFamily="2" charset="-122"/>
            </a:endParaRPr>
          </a:p>
          <a:p>
            <a:endParaRPr lang="zh-CN" altLang="en-US" dirty="0">
              <a:ea typeface="宋体" panose="02010600030101010101" pitchFamily="2" charset="-122"/>
              <a:sym typeface="+mn-ea"/>
            </a:endParaRPr>
          </a:p>
          <a:p>
            <a:endParaRPr lang="zh-CN" altLang="en-US" dirty="0">
              <a:ea typeface="宋体" panose="02010600030101010101" pitchFamily="2" charset="-122"/>
            </a:endParaRPr>
          </a:p>
          <a:p>
            <a:endParaRPr lang="zh-CN" altLang="en-US" dirty="0">
              <a:latin typeface="+mn-ea"/>
              <a:ea typeface="+mn-ea"/>
              <a:cs typeface="+mn-ea"/>
            </a:endParaRPr>
          </a:p>
        </p:txBody>
      </p:sp>
      <p:sp>
        <p:nvSpPr>
          <p:cNvPr id="6" name="文本占位符 5"/>
          <p:cNvSpPr>
            <a:spLocks noGrp="1"/>
          </p:cNvSpPr>
          <p:nvPr>
            <p:ph type="body" sz="quarter" idx="14"/>
          </p:nvPr>
        </p:nvSpPr>
        <p:spPr>
          <a:xfrm>
            <a:off x="670560" y="477000"/>
            <a:ext cx="1143953" cy="968375"/>
          </a:xfrm>
        </p:spPr>
        <p:txBody>
          <a:bodyPr>
            <a:normAutofit fontScale="95000"/>
          </a:bodyPr>
          <a:lstStyle/>
          <a:p>
            <a:r>
              <a:rPr lang="en-US" altLang="zh-CN" dirty="0" smtClean="0"/>
              <a:t>3-2</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smtClean="0">
                <a:sym typeface="+mn-ea"/>
              </a:rPr>
              <a:t>三 、</a:t>
            </a:r>
            <a:r>
              <a:rPr lang="zh-CN" altLang="en-US">
                <a:sym typeface="+mn-ea"/>
              </a:rPr>
              <a:t>近代中国民族意识的觉醒</a:t>
            </a:r>
            <a:endParaRPr lang="zh-CN" altLang="en-US">
              <a:ea typeface="宋体" panose="02010600030101010101" pitchFamily="2" charset="-122"/>
            </a:endParaRPr>
          </a:p>
          <a:p>
            <a:pPr algn="l"/>
            <a:endParaRPr lang="zh-CN" altLang="zh-CN" dirty="0"/>
          </a:p>
        </p:txBody>
      </p:sp>
      <p:pic>
        <p:nvPicPr>
          <p:cNvPr id="24579" name="图片 7"/>
          <p:cNvPicPr>
            <a:picLocks noGrp="1" noChangeAspect="1"/>
          </p:cNvPicPr>
          <p:nvPr>
            <p:ph sz="quarter" idx="4"/>
          </p:nvPr>
        </p:nvPicPr>
        <p:blipFill>
          <a:blip r:embed="rId2"/>
          <a:stretch>
            <a:fillRect/>
          </a:stretch>
        </p:blipFill>
        <p:spPr>
          <a:xfrm>
            <a:off x="2197418" y="3784917"/>
            <a:ext cx="2037715" cy="2628900"/>
          </a:xfrm>
          <a:prstGeom prst="rect">
            <a:avLst/>
          </a:prstGeom>
          <a:noFill/>
          <a:ln w="9525">
            <a:noFill/>
          </a:ln>
        </p:spPr>
      </p:pic>
      <p:pic>
        <p:nvPicPr>
          <p:cNvPr id="24580" name="图片 8"/>
          <p:cNvPicPr>
            <a:picLocks noChangeAspect="1"/>
          </p:cNvPicPr>
          <p:nvPr/>
        </p:nvPicPr>
        <p:blipFill>
          <a:blip r:embed="rId3"/>
          <a:srcRect l="1761" t="3610" r="1458" b="1805"/>
          <a:stretch>
            <a:fillRect/>
          </a:stretch>
        </p:blipFill>
        <p:spPr>
          <a:xfrm>
            <a:off x="4336416" y="3785552"/>
            <a:ext cx="4151630" cy="2628265"/>
          </a:xfrm>
          <a:prstGeom prst="rect">
            <a:avLst/>
          </a:prstGeom>
          <a:noFill/>
          <a:ln w="9525">
            <a:noFill/>
          </a:ln>
        </p:spPr>
      </p:pic>
      <p:pic>
        <p:nvPicPr>
          <p:cNvPr id="24581" name="内容占位符 10"/>
          <p:cNvPicPr>
            <a:picLocks noGrp="1" noRot="1" noChangeAspect="1"/>
          </p:cNvPicPr>
          <p:nvPr/>
        </p:nvPicPr>
        <p:blipFill>
          <a:blip r:embed="rId4"/>
          <a:stretch>
            <a:fillRect/>
          </a:stretch>
        </p:blipFill>
        <p:spPr>
          <a:xfrm>
            <a:off x="8589329" y="3836352"/>
            <a:ext cx="1764665" cy="2577465"/>
          </a:xfrm>
          <a:prstGeom prst="rect">
            <a:avLst/>
          </a:prstGeom>
          <a:noFill/>
          <a:ln w="9525">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fontScale="97500"/>
          </a:bodyPr>
          <a:lstStyle/>
          <a:p>
            <a:r>
              <a:rPr lang="zh-CN" altLang="en-US" dirty="0" smtClean="0">
                <a:sym typeface="+mn-ea"/>
              </a:rPr>
              <a:t>（二）</a:t>
            </a:r>
            <a:r>
              <a:rPr lang="zh-CN" altLang="en-US" dirty="0">
                <a:sym typeface="+mn-ea"/>
              </a:rPr>
              <a:t>民族意识的觉醒</a:t>
            </a:r>
            <a:endParaRPr lang="zh-CN" altLang="en-US" dirty="0"/>
          </a:p>
          <a:p>
            <a:r>
              <a:rPr lang="zh-CN" altLang="zh-CN" dirty="0">
                <a:sym typeface="+mn-ea"/>
              </a:rPr>
              <a:t>2</a:t>
            </a:r>
            <a:r>
              <a:rPr lang="zh-CN" altLang="zh-CN" dirty="0" smtClean="0">
                <a:sym typeface="+mn-ea"/>
              </a:rPr>
              <a:t>、甲午战后</a:t>
            </a:r>
            <a:r>
              <a:rPr lang="zh-CN" altLang="zh-CN" dirty="0">
                <a:sym typeface="+mn-ea"/>
              </a:rPr>
              <a:t>民族意识的初步觉醒</a:t>
            </a:r>
            <a:endParaRPr lang="zh-CN" altLang="zh-CN" dirty="0"/>
          </a:p>
          <a:p>
            <a:r>
              <a:rPr lang="zh-CN" altLang="zh-CN" dirty="0">
                <a:sym typeface="+mn-ea"/>
              </a:rPr>
              <a:t>  </a:t>
            </a:r>
            <a:r>
              <a:rPr lang="zh-CN" altLang="zh-CN" dirty="0">
                <a:latin typeface="宋体" panose="02010600030101010101" pitchFamily="2" charset="-122"/>
                <a:ea typeface="宋体" panose="02010600030101010101" pitchFamily="2" charset="-122"/>
                <a:cs typeface="宋体" panose="02010600030101010101" pitchFamily="2" charset="-122"/>
                <a:sym typeface="+mn-ea"/>
              </a:rPr>
              <a:t>“我还记得甲午战败的消息传到我家乡的时候．我和我的二哥曾经痛哭不止。……这真是空前未有的亡国条约！它使全中国都为之震动。从前我国还只是被西方大国打败过，现在竟被东方小国打败了，而且失败得那样惨。条约又订得那样苛，这是多么大的耻辱啊！”——吴玉章</a:t>
            </a:r>
            <a:endParaRPr lang="zh-CN" altLang="zh-CN" dirty="0">
              <a:latin typeface="宋体" panose="02010600030101010101" pitchFamily="2" charset="-122"/>
              <a:ea typeface="宋体" panose="02010600030101010101" pitchFamily="2" charset="-122"/>
              <a:cs typeface="宋体" panose="02010600030101010101" pitchFamily="2" charset="-122"/>
            </a:endParaRPr>
          </a:p>
          <a:p>
            <a:r>
              <a:rPr lang="zh-CN" altLang="zh-CN" dirty="0">
                <a:latin typeface="宋体" panose="02010600030101010101" pitchFamily="2" charset="-122"/>
                <a:ea typeface="宋体" panose="02010600030101010101" pitchFamily="2" charset="-122"/>
                <a:cs typeface="宋体" panose="02010600030101010101" pitchFamily="2" charset="-122"/>
                <a:sym typeface="+mn-ea"/>
              </a:rPr>
              <a:t>  “吾国四千余年大梦之唤醒，实自甲午战败割台湾，偿二百兆以后始也。”——梁启超</a:t>
            </a:r>
            <a:endParaRPr lang="zh-CN" altLang="zh-CN" dirty="0">
              <a:latin typeface="宋体" panose="02010600030101010101" pitchFamily="2" charset="-122"/>
              <a:ea typeface="宋体" panose="02010600030101010101" pitchFamily="2" charset="-122"/>
              <a:cs typeface="宋体" panose="02010600030101010101" pitchFamily="2" charset="-122"/>
            </a:endParaRPr>
          </a:p>
          <a:p>
            <a:endParaRPr lang="zh-CN" altLang="en-US" dirty="0">
              <a:ea typeface="宋体" panose="02010600030101010101" pitchFamily="2" charset="-122"/>
            </a:endParaRPr>
          </a:p>
          <a:p>
            <a:endParaRPr lang="zh-CN" altLang="en-US" dirty="0">
              <a:latin typeface="+mn-ea"/>
              <a:ea typeface="+mn-ea"/>
              <a:cs typeface="+mn-ea"/>
            </a:endParaRPr>
          </a:p>
        </p:txBody>
      </p:sp>
      <p:sp>
        <p:nvSpPr>
          <p:cNvPr id="6" name="文本占位符 5"/>
          <p:cNvSpPr>
            <a:spLocks noGrp="1"/>
          </p:cNvSpPr>
          <p:nvPr>
            <p:ph type="body" sz="quarter" idx="14"/>
          </p:nvPr>
        </p:nvSpPr>
        <p:spPr>
          <a:xfrm>
            <a:off x="701040" y="477000"/>
            <a:ext cx="1113473" cy="968375"/>
          </a:xfrm>
        </p:spPr>
        <p:txBody>
          <a:bodyPr>
            <a:normAutofit fontScale="95000"/>
          </a:bodyPr>
          <a:lstStyle/>
          <a:p>
            <a:r>
              <a:rPr lang="en-US" altLang="zh-CN" dirty="0" smtClean="0"/>
              <a:t>3-2</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smtClean="0">
                <a:sym typeface="+mn-ea"/>
              </a:rPr>
              <a:t>三 、</a:t>
            </a:r>
            <a:r>
              <a:rPr lang="zh-CN" altLang="en-US">
                <a:sym typeface="+mn-ea"/>
              </a:rPr>
              <a:t>近代中国民族意识的觉醒</a:t>
            </a:r>
            <a:endParaRPr lang="zh-CN" altLang="en-US">
              <a:ea typeface="宋体" panose="02010600030101010101" pitchFamily="2" charset="-122"/>
            </a:endParaRPr>
          </a:p>
          <a:p>
            <a:pPr algn="l"/>
            <a:endParaRPr lang="zh-CN" altLang="zh-CN"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2"/>
          </p:nvPr>
        </p:nvSpPr>
        <p:spPr>
          <a:xfrm>
            <a:off x="2096135" y="1311910"/>
            <a:ext cx="8686165" cy="4946015"/>
          </a:xfrm>
        </p:spPr>
        <p:txBody>
          <a:bodyPr>
            <a:normAutofit/>
          </a:bodyPr>
          <a:lstStyle/>
          <a:p>
            <a:r>
              <a:rPr lang="zh-CN" altLang="en-US" dirty="0" smtClean="0">
                <a:sym typeface="+mn-ea"/>
              </a:rPr>
              <a:t>（二）</a:t>
            </a:r>
            <a:r>
              <a:rPr lang="zh-CN" altLang="en-US" dirty="0">
                <a:sym typeface="+mn-ea"/>
              </a:rPr>
              <a:t>民族意识的觉醒</a:t>
            </a:r>
            <a:endParaRPr lang="zh-CN" altLang="en-US" dirty="0"/>
          </a:p>
          <a:p>
            <a:r>
              <a:rPr lang="zh-CN" altLang="zh-CN" dirty="0">
                <a:sym typeface="+mn-ea"/>
              </a:rPr>
              <a:t>2</a:t>
            </a:r>
            <a:r>
              <a:rPr lang="zh-CN" altLang="zh-CN" dirty="0" smtClean="0">
                <a:sym typeface="+mn-ea"/>
              </a:rPr>
              <a:t>、甲午战后</a:t>
            </a:r>
            <a:r>
              <a:rPr lang="zh-CN" altLang="zh-CN" dirty="0">
                <a:sym typeface="+mn-ea"/>
              </a:rPr>
              <a:t>民族意识的初步觉醒</a:t>
            </a:r>
            <a:endParaRPr lang="zh-CN" altLang="zh-CN" dirty="0"/>
          </a:p>
          <a:p>
            <a:r>
              <a:rPr lang="zh-CN" altLang="zh-CN" dirty="0">
                <a:sym typeface="+mn-ea"/>
              </a:rPr>
              <a:t> </a:t>
            </a:r>
            <a:endParaRPr lang="zh-CN" altLang="en-US" dirty="0">
              <a:latin typeface="+mn-ea"/>
              <a:ea typeface="+mn-ea"/>
              <a:cs typeface="+mn-ea"/>
            </a:endParaRPr>
          </a:p>
        </p:txBody>
      </p:sp>
      <p:sp>
        <p:nvSpPr>
          <p:cNvPr id="6" name="文本占位符 5"/>
          <p:cNvSpPr>
            <a:spLocks noGrp="1"/>
          </p:cNvSpPr>
          <p:nvPr>
            <p:ph type="body" sz="quarter" idx="14"/>
          </p:nvPr>
        </p:nvSpPr>
        <p:spPr>
          <a:xfrm>
            <a:off x="670560" y="477000"/>
            <a:ext cx="1143953" cy="968375"/>
          </a:xfrm>
        </p:spPr>
        <p:txBody>
          <a:bodyPr>
            <a:normAutofit fontScale="95000"/>
          </a:bodyPr>
          <a:lstStyle/>
          <a:p>
            <a:r>
              <a:rPr lang="en-US" altLang="zh-CN" dirty="0" smtClean="0"/>
              <a:t>3-2</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smtClean="0">
                <a:sym typeface="+mn-ea"/>
              </a:rPr>
              <a:t>三 、</a:t>
            </a:r>
            <a:r>
              <a:rPr lang="zh-CN" altLang="en-US">
                <a:sym typeface="+mn-ea"/>
              </a:rPr>
              <a:t>近代中国民族意识的觉醒</a:t>
            </a:r>
            <a:endParaRPr lang="zh-CN" altLang="en-US">
              <a:ea typeface="宋体" panose="02010600030101010101" pitchFamily="2" charset="-122"/>
            </a:endParaRPr>
          </a:p>
          <a:p>
            <a:pPr algn="l"/>
            <a:endParaRPr lang="zh-CN" altLang="zh-CN" dirty="0"/>
          </a:p>
        </p:txBody>
      </p:sp>
      <p:pic>
        <p:nvPicPr>
          <p:cNvPr id="26627" name="内容占位符 3"/>
          <p:cNvPicPr>
            <a:picLocks noGrp="1" noRot="1" noChangeAspect="1"/>
          </p:cNvPicPr>
          <p:nvPr>
            <p:ph sz="quarter" idx="4"/>
          </p:nvPr>
        </p:nvPicPr>
        <p:blipFill>
          <a:blip r:embed="rId2"/>
          <a:stretch>
            <a:fillRect/>
          </a:stretch>
        </p:blipFill>
        <p:spPr>
          <a:xfrm>
            <a:off x="2393315" y="3072765"/>
            <a:ext cx="1774190" cy="2218055"/>
          </a:xfrm>
          <a:prstGeom prst="rect">
            <a:avLst/>
          </a:prstGeom>
          <a:noFill/>
          <a:ln w="9525">
            <a:noFill/>
          </a:ln>
        </p:spPr>
      </p:pic>
      <p:pic>
        <p:nvPicPr>
          <p:cNvPr id="26629" name="图片 5"/>
          <p:cNvPicPr>
            <a:picLocks noChangeAspect="1"/>
          </p:cNvPicPr>
          <p:nvPr/>
        </p:nvPicPr>
        <p:blipFill>
          <a:blip r:embed="rId3"/>
          <a:stretch>
            <a:fillRect/>
          </a:stretch>
        </p:blipFill>
        <p:spPr>
          <a:xfrm>
            <a:off x="4018915" y="3683000"/>
            <a:ext cx="1520825" cy="2109470"/>
          </a:xfrm>
          <a:prstGeom prst="rect">
            <a:avLst/>
          </a:prstGeom>
          <a:noFill/>
          <a:ln w="9525">
            <a:noFill/>
          </a:ln>
        </p:spPr>
      </p:pic>
      <p:pic>
        <p:nvPicPr>
          <p:cNvPr id="26630" name="图片 6"/>
          <p:cNvPicPr>
            <a:picLocks noChangeAspect="1"/>
          </p:cNvPicPr>
          <p:nvPr/>
        </p:nvPicPr>
        <p:blipFill>
          <a:blip r:embed="rId4"/>
          <a:stretch>
            <a:fillRect/>
          </a:stretch>
        </p:blipFill>
        <p:spPr>
          <a:xfrm>
            <a:off x="5454015" y="4220845"/>
            <a:ext cx="1410970" cy="2037080"/>
          </a:xfrm>
          <a:prstGeom prst="rect">
            <a:avLst/>
          </a:prstGeom>
          <a:noFill/>
          <a:ln w="9525">
            <a:noFill/>
          </a:ln>
        </p:spPr>
      </p:pic>
      <p:pic>
        <p:nvPicPr>
          <p:cNvPr id="26628" name="图片 4"/>
          <p:cNvPicPr>
            <a:picLocks noChangeAspect="1"/>
          </p:cNvPicPr>
          <p:nvPr/>
        </p:nvPicPr>
        <p:blipFill>
          <a:blip r:embed="rId5"/>
          <a:stretch>
            <a:fillRect/>
          </a:stretch>
        </p:blipFill>
        <p:spPr>
          <a:xfrm>
            <a:off x="6987540" y="3481705"/>
            <a:ext cx="3795395" cy="2310765"/>
          </a:xfrm>
          <a:prstGeom prst="rect">
            <a:avLst/>
          </a:prstGeom>
          <a:noFill/>
          <a:ln w="9525">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4"/>
          </p:nvPr>
        </p:nvSpPr>
        <p:spPr/>
        <p:txBody>
          <a:bodyPr>
            <a:normAutofit fontScale="85000" lnSpcReduction="20000"/>
          </a:bodyPr>
          <a:lstStyle/>
          <a:p>
            <a:r>
              <a:rPr lang="zh-CN" altLang="en-US" dirty="0" smtClean="0"/>
              <a:t>引言</a:t>
            </a:r>
            <a:endParaRPr lang="zh-CN" altLang="en-US" dirty="0"/>
          </a:p>
        </p:txBody>
      </p:sp>
      <p:sp>
        <p:nvSpPr>
          <p:cNvPr id="8" name="文本占位符 7"/>
          <p:cNvSpPr>
            <a:spLocks noGrp="1"/>
          </p:cNvSpPr>
          <p:nvPr>
            <p:ph type="body" sz="quarter" idx="17"/>
          </p:nvPr>
        </p:nvSpPr>
        <p:spPr/>
        <p:txBody>
          <a:bodyPr>
            <a:normAutofit/>
          </a:bodyPr>
          <a:lstStyle/>
          <a:p>
            <a:r>
              <a:rPr lang="zh-CN" altLang="en-US">
                <a:ea typeface="宋体" panose="02010600030101010101" pitchFamily="2" charset="-122"/>
                <a:sym typeface="+mn-ea"/>
              </a:rPr>
              <a:t>精日事件</a:t>
            </a:r>
            <a:endParaRPr lang="zh-CN" altLang="en-US" dirty="0"/>
          </a:p>
        </p:txBody>
      </p:sp>
      <p:pic>
        <p:nvPicPr>
          <p:cNvPr id="5124" name="图片 5"/>
          <p:cNvPicPr>
            <a:picLocks noGrp="1" noChangeAspect="1"/>
          </p:cNvPicPr>
          <p:nvPr>
            <p:ph sz="half" idx="2"/>
          </p:nvPr>
        </p:nvPicPr>
        <p:blipFill>
          <a:blip r:embed="rId2"/>
          <a:stretch>
            <a:fillRect/>
          </a:stretch>
        </p:blipFill>
        <p:spPr>
          <a:xfrm>
            <a:off x="1945005" y="1444625"/>
            <a:ext cx="2962275" cy="2286000"/>
          </a:xfrm>
          <a:prstGeom prst="rect">
            <a:avLst/>
          </a:prstGeom>
          <a:noFill/>
          <a:ln w="9525">
            <a:noFill/>
          </a:ln>
        </p:spPr>
      </p:pic>
      <p:pic>
        <p:nvPicPr>
          <p:cNvPr id="5126" name="图片 7"/>
          <p:cNvPicPr>
            <a:picLocks noGrp="1" noChangeAspect="1"/>
          </p:cNvPicPr>
          <p:nvPr>
            <p:ph sz="quarter" idx="4"/>
          </p:nvPr>
        </p:nvPicPr>
        <p:blipFill>
          <a:blip r:embed="rId3"/>
          <a:stretch>
            <a:fillRect/>
          </a:stretch>
        </p:blipFill>
        <p:spPr>
          <a:xfrm>
            <a:off x="8130540" y="1444625"/>
            <a:ext cx="1552575" cy="2258060"/>
          </a:xfrm>
          <a:prstGeom prst="rect">
            <a:avLst/>
          </a:prstGeom>
          <a:noFill/>
          <a:ln w="9525">
            <a:noFill/>
          </a:ln>
        </p:spPr>
      </p:pic>
      <p:pic>
        <p:nvPicPr>
          <p:cNvPr id="23" name="图片 8"/>
          <p:cNvPicPr>
            <a:picLocks noChangeAspect="1"/>
          </p:cNvPicPr>
          <p:nvPr/>
        </p:nvPicPr>
        <p:blipFill>
          <a:blip r:embed="rId4"/>
          <a:stretch>
            <a:fillRect/>
          </a:stretch>
        </p:blipFill>
        <p:spPr>
          <a:xfrm>
            <a:off x="4907280" y="1444625"/>
            <a:ext cx="3027045" cy="2286000"/>
          </a:xfrm>
          <a:prstGeom prst="rect">
            <a:avLst/>
          </a:prstGeom>
          <a:noFill/>
          <a:ln w="9525">
            <a:noFill/>
          </a:ln>
        </p:spPr>
      </p:pic>
      <p:pic>
        <p:nvPicPr>
          <p:cNvPr id="24" name="内容占位符 3"/>
          <p:cNvPicPr>
            <a:picLocks noGrp="1" noRot="1" noChangeAspect="1"/>
          </p:cNvPicPr>
          <p:nvPr/>
        </p:nvPicPr>
        <p:blipFill>
          <a:blip r:embed="rId5"/>
          <a:stretch>
            <a:fillRect/>
          </a:stretch>
        </p:blipFill>
        <p:spPr>
          <a:xfrm>
            <a:off x="6504305" y="3841115"/>
            <a:ext cx="1430020" cy="2400935"/>
          </a:xfrm>
          <a:prstGeom prst="rect">
            <a:avLst/>
          </a:prstGeom>
          <a:noFill/>
          <a:ln w="9525">
            <a:noFill/>
          </a:ln>
        </p:spPr>
      </p:pic>
      <p:pic>
        <p:nvPicPr>
          <p:cNvPr id="25" name="图片 6"/>
          <p:cNvPicPr>
            <a:picLocks noChangeAspect="1"/>
          </p:cNvPicPr>
          <p:nvPr/>
        </p:nvPicPr>
        <p:blipFill>
          <a:blip r:embed="rId6"/>
          <a:stretch>
            <a:fillRect/>
          </a:stretch>
        </p:blipFill>
        <p:spPr>
          <a:xfrm>
            <a:off x="1945005" y="3841115"/>
            <a:ext cx="4264025" cy="2400300"/>
          </a:xfrm>
          <a:prstGeom prst="rect">
            <a:avLst/>
          </a:prstGeom>
          <a:noFill/>
          <a:ln w="9525">
            <a:noFill/>
          </a:ln>
        </p:spPr>
      </p:pic>
      <p:pic>
        <p:nvPicPr>
          <p:cNvPr id="26" name="内容占位符 4"/>
          <p:cNvPicPr>
            <a:picLocks noGrp="1" noRot="1" noChangeAspect="1"/>
          </p:cNvPicPr>
          <p:nvPr/>
        </p:nvPicPr>
        <p:blipFill>
          <a:blip r:embed="rId7"/>
          <a:stretch>
            <a:fillRect/>
          </a:stretch>
        </p:blipFill>
        <p:spPr>
          <a:xfrm>
            <a:off x="8049895" y="3841115"/>
            <a:ext cx="1632585" cy="2573020"/>
          </a:xfrm>
          <a:prstGeom prst="rect">
            <a:avLst/>
          </a:prstGeom>
          <a:noFill/>
          <a:ln w="9525">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r>
              <a:rPr lang="zh-CN" altLang="en-US" dirty="0" smtClean="0">
                <a:sym typeface="+mn-ea"/>
              </a:rPr>
              <a:t>（二）</a:t>
            </a:r>
            <a:r>
              <a:rPr lang="zh-CN" altLang="en-US" dirty="0">
                <a:sym typeface="+mn-ea"/>
              </a:rPr>
              <a:t>民族意识的觉醒</a:t>
            </a:r>
            <a:endParaRPr lang="zh-CN" altLang="en-US" dirty="0"/>
          </a:p>
          <a:p>
            <a:pPr algn="l"/>
            <a:r>
              <a:rPr lang="zh-CN" altLang="zh-CN" dirty="0">
                <a:sym typeface="+mn-ea"/>
              </a:rPr>
              <a:t>2</a:t>
            </a:r>
            <a:r>
              <a:rPr lang="zh-CN" altLang="zh-CN" dirty="0" smtClean="0">
                <a:sym typeface="+mn-ea"/>
              </a:rPr>
              <a:t>、甲午战后</a:t>
            </a:r>
            <a:r>
              <a:rPr lang="zh-CN" altLang="zh-CN" dirty="0">
                <a:sym typeface="+mn-ea"/>
              </a:rPr>
              <a:t>民族意识的初步觉醒</a:t>
            </a:r>
            <a:endParaRPr lang="zh-CN" altLang="en-US" dirty="0"/>
          </a:p>
          <a:p>
            <a:r>
              <a:rPr lang="en-US" altLang="zh-CN" dirty="0">
                <a:latin typeface="宋体" panose="02010600030101010101" pitchFamily="2" charset="-122"/>
                <a:sym typeface="+mn-ea"/>
              </a:rPr>
              <a:t> </a:t>
            </a:r>
            <a:endParaRPr lang="zh-CN" altLang="zh-CN" dirty="0"/>
          </a:p>
          <a:p>
            <a:r>
              <a:rPr lang="zh-CN" altLang="zh-CN" dirty="0">
                <a:sym typeface="+mn-ea"/>
              </a:rPr>
              <a:t>  </a:t>
            </a:r>
            <a:endParaRPr lang="zh-CN" altLang="en-US" dirty="0">
              <a:latin typeface="+mn-ea"/>
              <a:ea typeface="+mn-ea"/>
              <a:cs typeface="+mn-ea"/>
            </a:endParaRPr>
          </a:p>
        </p:txBody>
      </p:sp>
      <p:sp>
        <p:nvSpPr>
          <p:cNvPr id="6" name="文本占位符 5"/>
          <p:cNvSpPr>
            <a:spLocks noGrp="1"/>
          </p:cNvSpPr>
          <p:nvPr>
            <p:ph type="body" sz="quarter" idx="14"/>
          </p:nvPr>
        </p:nvSpPr>
        <p:spPr>
          <a:xfrm>
            <a:off x="655320" y="477000"/>
            <a:ext cx="1159193" cy="968375"/>
          </a:xfrm>
        </p:spPr>
        <p:txBody>
          <a:bodyPr>
            <a:normAutofit fontScale="95000"/>
          </a:bodyPr>
          <a:lstStyle/>
          <a:p>
            <a:r>
              <a:rPr lang="en-US" altLang="zh-CN" dirty="0" smtClean="0"/>
              <a:t>3-2</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smtClean="0">
                <a:sym typeface="+mn-ea"/>
              </a:rPr>
              <a:t>三、</a:t>
            </a:r>
            <a:r>
              <a:rPr lang="zh-CN" altLang="en-US">
                <a:sym typeface="+mn-ea"/>
              </a:rPr>
              <a:t>近代中国民族意识的觉醒</a:t>
            </a:r>
            <a:endParaRPr lang="zh-CN" altLang="en-US">
              <a:ea typeface="宋体" panose="02010600030101010101" pitchFamily="2" charset="-122"/>
            </a:endParaRPr>
          </a:p>
          <a:p>
            <a:pPr algn="l"/>
            <a:endParaRPr lang="zh-CN" altLang="zh-CN" dirty="0"/>
          </a:p>
        </p:txBody>
      </p:sp>
      <p:pic>
        <p:nvPicPr>
          <p:cNvPr id="27651" name="内容占位符 3"/>
          <p:cNvPicPr>
            <a:picLocks noGrp="1" noRot="1" noChangeAspect="1"/>
          </p:cNvPicPr>
          <p:nvPr>
            <p:ph sz="quarter" idx="4294967295"/>
          </p:nvPr>
        </p:nvPicPr>
        <p:blipFill>
          <a:blip r:embed="rId2"/>
          <a:stretch>
            <a:fillRect/>
          </a:stretch>
        </p:blipFill>
        <p:spPr>
          <a:xfrm>
            <a:off x="2287270" y="2874645"/>
            <a:ext cx="1924050" cy="2762250"/>
          </a:xfrm>
          <a:prstGeom prst="rect">
            <a:avLst/>
          </a:prstGeom>
          <a:noFill/>
          <a:ln w="9525">
            <a:noFill/>
          </a:ln>
        </p:spPr>
      </p:pic>
      <p:sp>
        <p:nvSpPr>
          <p:cNvPr id="3" name="文本框 2"/>
          <p:cNvSpPr txBox="1"/>
          <p:nvPr/>
        </p:nvSpPr>
        <p:spPr>
          <a:xfrm>
            <a:off x="4457065" y="2874645"/>
            <a:ext cx="6949440" cy="2676525"/>
          </a:xfrm>
          <a:prstGeom prst="rect">
            <a:avLst/>
          </a:prstGeom>
          <a:noFill/>
        </p:spPr>
        <p:txBody>
          <a:bodyPr wrap="square" rtlCol="0">
            <a:spAutoFit/>
          </a:bodyPr>
          <a:lstStyle/>
          <a:p>
            <a:r>
              <a:rPr lang="en-US" altLang="zh-CN" sz="2400">
                <a:latin typeface="宋体" panose="02010600030101010101" pitchFamily="2" charset="-122"/>
                <a:sym typeface="+mn-ea"/>
              </a:rPr>
              <a:t>    2O</a:t>
            </a:r>
            <a:r>
              <a:rPr lang="zh-CN" altLang="zh-CN" sz="2400">
                <a:latin typeface="Arial" panose="020B0604020202020204" pitchFamily="34" charset="0"/>
                <a:sym typeface="+mn-ea"/>
              </a:rPr>
              <a:t>世纪初，先进中国人初步摆脱了传统民族观念的狭隘性，吸收了西方近代民族理论、民族思想观点，形成了近代民族观念和民族主义思想。在关于民族主义的阐述中，最有代表性的是孙中山提出的民族主义。这是他三民主义思想的重要组成部分以孙中山为首的革命派把民族主义作为进行反清斗争的一个重要纲领。</a:t>
            </a:r>
            <a:endParaRPr lang="zh-CN" altLang="en-US" sz="240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fontScale="97500"/>
          </a:bodyPr>
          <a:lstStyle/>
          <a:p>
            <a:r>
              <a:rPr lang="zh-CN" altLang="en-US" dirty="0" smtClean="0">
                <a:sym typeface="+mn-ea"/>
              </a:rPr>
              <a:t>（二）</a:t>
            </a:r>
            <a:r>
              <a:rPr lang="zh-CN" altLang="en-US" dirty="0">
                <a:sym typeface="+mn-ea"/>
              </a:rPr>
              <a:t>民族意识的觉醒</a:t>
            </a:r>
            <a:endParaRPr lang="zh-CN" altLang="en-US" dirty="0"/>
          </a:p>
          <a:p>
            <a:r>
              <a:rPr lang="en-US" altLang="zh-CN" dirty="0">
                <a:sym typeface="+mn-ea"/>
              </a:rPr>
              <a:t>3</a:t>
            </a:r>
            <a:r>
              <a:rPr lang="zh-CN" altLang="en-US" dirty="0">
                <a:sym typeface="+mn-ea"/>
              </a:rPr>
              <a:t>、五四运动时期</a:t>
            </a:r>
            <a:r>
              <a:rPr lang="zh-CN" altLang="en-US" dirty="0" smtClean="0">
                <a:sym typeface="+mn-ea"/>
              </a:rPr>
              <a:t>民族觉醒意识</a:t>
            </a:r>
            <a:r>
              <a:rPr lang="zh-CN" altLang="en-US" dirty="0">
                <a:sym typeface="+mn-ea"/>
              </a:rPr>
              <a:t>的升华</a:t>
            </a:r>
            <a:endParaRPr lang="zh-CN" altLang="zh-CN" dirty="0">
              <a:ea typeface="宋体" panose="02010600030101010101" pitchFamily="2" charset="-122"/>
            </a:endParaRPr>
          </a:p>
          <a:p>
            <a:r>
              <a:rPr lang="zh-CN" altLang="zh-CN" dirty="0">
                <a:ea typeface="宋体" panose="02010600030101010101" pitchFamily="2" charset="-122"/>
                <a:sym typeface="+mn-ea"/>
              </a:rPr>
              <a:t>     “中国人民对于帝国主义的认识也是这样。第一阶段是表面的感性的认识阶段，表现在太平天国运动和义和团运动等笼统的排外主义的斗争上。第二阶段才进到理性的认识阶段，看出了帝国主义内部和外部的各种矛盾。并看出了帝国主义联合中国买办阶级和封建阶级以压榨中国人民大众的实质，这种认识是从1919年五四运动前后才开始的。”</a:t>
            </a:r>
            <a:endParaRPr lang="zh-CN" altLang="zh-CN" dirty="0">
              <a:ea typeface="宋体" panose="02010600030101010101" pitchFamily="2" charset="-122"/>
            </a:endParaRPr>
          </a:p>
          <a:p>
            <a:r>
              <a:rPr lang="zh-CN" altLang="zh-CN" dirty="0">
                <a:ea typeface="宋体" panose="02010600030101010101" pitchFamily="2" charset="-122"/>
                <a:sym typeface="+mn-ea"/>
              </a:rPr>
              <a:t>                                                      ——毛泽东</a:t>
            </a:r>
            <a:endParaRPr lang="zh-CN" altLang="zh-CN" dirty="0">
              <a:ea typeface="宋体" panose="02010600030101010101" pitchFamily="2" charset="-122"/>
            </a:endParaRPr>
          </a:p>
          <a:p>
            <a:endParaRPr lang="zh-CN" altLang="en-US" dirty="0">
              <a:latin typeface="+mn-ea"/>
              <a:ea typeface="+mn-ea"/>
              <a:cs typeface="+mn-ea"/>
            </a:endParaRPr>
          </a:p>
        </p:txBody>
      </p:sp>
      <p:sp>
        <p:nvSpPr>
          <p:cNvPr id="6" name="文本占位符 5"/>
          <p:cNvSpPr>
            <a:spLocks noGrp="1"/>
          </p:cNvSpPr>
          <p:nvPr>
            <p:ph type="body" sz="quarter" idx="14"/>
          </p:nvPr>
        </p:nvSpPr>
        <p:spPr>
          <a:xfrm>
            <a:off x="685800" y="477000"/>
            <a:ext cx="1128713" cy="968375"/>
          </a:xfrm>
        </p:spPr>
        <p:txBody>
          <a:bodyPr>
            <a:normAutofit fontScale="95000"/>
          </a:bodyPr>
          <a:lstStyle/>
          <a:p>
            <a:r>
              <a:rPr lang="en-US" altLang="zh-CN" dirty="0" smtClean="0"/>
              <a:t>3-2</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smtClean="0">
                <a:sym typeface="+mn-ea"/>
              </a:rPr>
              <a:t>三 、</a:t>
            </a:r>
            <a:r>
              <a:rPr lang="zh-CN" altLang="en-US">
                <a:sym typeface="+mn-ea"/>
              </a:rPr>
              <a:t>近代中国民族意识的觉醒</a:t>
            </a:r>
            <a:endParaRPr lang="zh-CN" altLang="en-US">
              <a:ea typeface="宋体" panose="02010600030101010101" pitchFamily="2" charset="-122"/>
            </a:endParaRPr>
          </a:p>
          <a:p>
            <a:pPr algn="l"/>
            <a:endParaRPr lang="zh-CN" altLang="zh-CN"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fontScale="90000" lnSpcReduction="10000"/>
          </a:bodyPr>
          <a:lstStyle/>
          <a:p>
            <a:r>
              <a:rPr lang="zh-CN" altLang="en-US" dirty="0" smtClean="0">
                <a:sym typeface="+mn-ea"/>
              </a:rPr>
              <a:t>（二）</a:t>
            </a:r>
            <a:r>
              <a:rPr lang="zh-CN" altLang="en-US" dirty="0">
                <a:sym typeface="+mn-ea"/>
              </a:rPr>
              <a:t>民族意识的觉醒</a:t>
            </a:r>
            <a:endParaRPr lang="zh-CN" altLang="en-US" dirty="0"/>
          </a:p>
          <a:p>
            <a:pPr algn="l"/>
            <a:r>
              <a:rPr lang="zh-CN" altLang="en-US" dirty="0">
                <a:sym typeface="+mn-ea"/>
              </a:rPr>
              <a:t>4、抗日战争时期民族意识的全面高涨</a:t>
            </a:r>
            <a:endParaRPr lang="zh-CN" altLang="en-US" dirty="0"/>
          </a:p>
          <a:p>
            <a:r>
              <a:rPr lang="zh-CN" altLang="zh-CN" dirty="0">
                <a:ea typeface="宋体" panose="02010600030101010101" pitchFamily="2" charset="-122"/>
                <a:sym typeface="+mn-ea"/>
              </a:rPr>
              <a:t>    几千年来，中国人所怀抱的观念是“天下”，是“家族”，近代西方的民族意识和国家观念，始终没有打入我们老百姓的骨髓里。直到现在，敌顽攻进来的巨炮和重弹，轰醒了我们的民族意识，南北数千里燃烧的战线，才激动了我们的全面抗御、同仇敌忾的精神。我们从亡国灭种的危机中，开始觉悟了中国民族的整个性和不可分性。生则同生，死则同死；存则同存，亡则同亡。这是民族自觉史的开端，是真正的新中国国家的序幕。</a:t>
            </a:r>
            <a:endParaRPr lang="zh-CN" altLang="zh-CN" dirty="0">
              <a:ea typeface="宋体" panose="02010600030101010101" pitchFamily="2" charset="-122"/>
            </a:endParaRPr>
          </a:p>
          <a:p>
            <a:r>
              <a:rPr lang="zh-CN" altLang="zh-CN" dirty="0">
                <a:ea typeface="宋体" panose="02010600030101010101" pitchFamily="2" charset="-122"/>
                <a:sym typeface="+mn-ea"/>
              </a:rPr>
              <a:t>                                                ——晏阳初</a:t>
            </a:r>
            <a:endParaRPr lang="zh-CN" altLang="zh-CN" dirty="0">
              <a:ea typeface="宋体" panose="02010600030101010101" pitchFamily="2" charset="-122"/>
            </a:endParaRPr>
          </a:p>
          <a:p>
            <a:endParaRPr lang="zh-CN" altLang="en-US" dirty="0">
              <a:latin typeface="+mn-ea"/>
              <a:ea typeface="+mn-ea"/>
              <a:cs typeface="+mn-ea"/>
            </a:endParaRPr>
          </a:p>
        </p:txBody>
      </p:sp>
      <p:sp>
        <p:nvSpPr>
          <p:cNvPr id="6" name="文本占位符 5"/>
          <p:cNvSpPr>
            <a:spLocks noGrp="1"/>
          </p:cNvSpPr>
          <p:nvPr>
            <p:ph type="body" sz="quarter" idx="14"/>
          </p:nvPr>
        </p:nvSpPr>
        <p:spPr>
          <a:xfrm>
            <a:off x="624840" y="477000"/>
            <a:ext cx="1189673" cy="968375"/>
          </a:xfrm>
        </p:spPr>
        <p:txBody>
          <a:bodyPr>
            <a:normAutofit fontScale="95000"/>
          </a:bodyPr>
          <a:lstStyle/>
          <a:p>
            <a:r>
              <a:rPr lang="en-US" altLang="zh-CN" dirty="0" smtClean="0"/>
              <a:t>3-2</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smtClean="0">
                <a:sym typeface="+mn-ea"/>
              </a:rPr>
              <a:t>三、</a:t>
            </a:r>
            <a:r>
              <a:rPr lang="zh-CN" altLang="en-US">
                <a:sym typeface="+mn-ea"/>
              </a:rPr>
              <a:t>近代中国民族意识的觉醒</a:t>
            </a:r>
            <a:endParaRPr lang="zh-CN" altLang="en-US">
              <a:ea typeface="宋体" panose="02010600030101010101" pitchFamily="2" charset="-122"/>
            </a:endParaRPr>
          </a:p>
          <a:p>
            <a:pPr algn="l"/>
            <a:endParaRPr lang="zh-CN" altLang="zh-CN"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r>
              <a:rPr lang="zh-CN" altLang="en-US" dirty="0">
                <a:latin typeface="宋体" panose="02010600030101010101" pitchFamily="2" charset="-122"/>
                <a:ea typeface="宋体" panose="02010600030101010101" pitchFamily="2" charset="-122"/>
                <a:cs typeface="宋体" panose="02010600030101010101" pitchFamily="2" charset="-122"/>
                <a:sym typeface="+mn-ea"/>
              </a:rPr>
              <a:t>鸦片战争以后，西方列强以武力打开了中国的大门，对中华民族发动了野蛮的侵略，给中华各族人民带来巨大的历史灾难。深重的民族危机深刻地教育了中国人民，进了中华民族的觉醒。民族意识的日益强烈、民族自觉的不断升华，成为中华民族觉醒的重要标志。这种意识最终成为催生、助长近代中国民族解放运动的精神动力。凭借这种“热烈的民族意识，高扬的政治水准”，中华各族人民与各种外敌展开殊死斗争，粉碎了侵略者无数次灭亡中国的美梦，捍卫了祖国的独立和民族的尊严，书写了可歌可泣的历史篇章。</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sp>
        <p:nvSpPr>
          <p:cNvPr id="6" name="文本占位符 5"/>
          <p:cNvSpPr>
            <a:spLocks noGrp="1"/>
          </p:cNvSpPr>
          <p:nvPr>
            <p:ph type="body" sz="quarter" idx="14"/>
          </p:nvPr>
        </p:nvSpPr>
        <p:spPr>
          <a:xfrm>
            <a:off x="640080" y="477000"/>
            <a:ext cx="1349149" cy="968375"/>
          </a:xfrm>
        </p:spPr>
        <p:txBody>
          <a:bodyPr>
            <a:normAutofit fontScale="95000"/>
          </a:bodyPr>
          <a:lstStyle/>
          <a:p>
            <a:r>
              <a:rPr lang="en-US" altLang="zh-CN" dirty="0" smtClean="0"/>
              <a:t>3-3</a:t>
            </a:r>
            <a:endParaRPr lang="zh-CN" altLang="en-US" dirty="0"/>
          </a:p>
        </p:txBody>
      </p:sp>
      <p:sp>
        <p:nvSpPr>
          <p:cNvPr id="8" name="文本占位符 7"/>
          <p:cNvSpPr>
            <a:spLocks noGrp="1"/>
          </p:cNvSpPr>
          <p:nvPr>
            <p:ph type="body" sz="quarter" idx="17"/>
          </p:nvPr>
        </p:nvSpPr>
        <p:spPr/>
        <p:txBody>
          <a:bodyPr>
            <a:normAutofit/>
          </a:bodyPr>
          <a:lstStyle/>
          <a:p>
            <a:pPr algn="l"/>
            <a:r>
              <a:rPr lang="zh-CN" altLang="en-US" dirty="0" smtClean="0">
                <a:ea typeface="宋体" panose="02010600030101010101" pitchFamily="2" charset="-122"/>
                <a:sym typeface="+mn-ea"/>
              </a:rPr>
              <a:t>小结</a:t>
            </a:r>
            <a:endParaRPr lang="zh-CN" altLang="zh-CN"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fontScale="92500" lnSpcReduction="10000"/>
          </a:bodyPr>
          <a:lstStyle/>
          <a:p>
            <a:r>
              <a:rPr lang="zh-CN" altLang="en-US" dirty="0">
                <a:latin typeface="宋体" panose="02010600030101010101" pitchFamily="2" charset="-122"/>
                <a:ea typeface="宋体" panose="02010600030101010101" pitchFamily="2" charset="-122"/>
                <a:cs typeface="宋体" panose="02010600030101010101" pitchFamily="2" charset="-122"/>
                <a:sym typeface="+mn-ea"/>
              </a:rPr>
              <a:t>鸦片战争后，仁人志士痛感于列强之帝国主义如怒潮聚至，武力的掠夺与经济的压迫，使中国丧失独立，陷于半殖民半封建之地位，乃从革命和现代化两个方面发起了救亡图存和振兴中华之路。从晚清以至民国，各界先进份子前赴后继，为建设一个中华民族的现代国家而奋斗。但是，为什么大目标相同的各阶层政治势力，最终的结局却不尽相同，有的在历史上昙花一现便被历史抛弃，有的则在一度取得辉煌成绩，做出巨大历史贡献之后，迅速沉沦，走向历史潮流的对立，有的则历经挫折和磨难，最终由弱变强，成为中华民族复兴的领导核心？要想获知答案，就让我们重温近代中华民族争取民族独立、人民解放和实现国家富强、人民富裕的奋斗历程吧。</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sp>
        <p:nvSpPr>
          <p:cNvPr id="6" name="文本占位符 5"/>
          <p:cNvSpPr>
            <a:spLocks noGrp="1"/>
          </p:cNvSpPr>
          <p:nvPr>
            <p:ph type="body" sz="quarter" idx="14"/>
          </p:nvPr>
        </p:nvSpPr>
        <p:spPr>
          <a:xfrm>
            <a:off x="640080" y="477000"/>
            <a:ext cx="1349149" cy="968375"/>
          </a:xfrm>
        </p:spPr>
        <p:txBody>
          <a:bodyPr>
            <a:normAutofit fontScale="95000"/>
          </a:bodyPr>
          <a:lstStyle/>
          <a:p>
            <a:r>
              <a:rPr lang="en-US" altLang="zh-CN" dirty="0" smtClean="0"/>
              <a:t>3-3</a:t>
            </a:r>
            <a:endParaRPr lang="zh-CN" altLang="en-US" dirty="0"/>
          </a:p>
        </p:txBody>
      </p:sp>
      <p:sp>
        <p:nvSpPr>
          <p:cNvPr id="8" name="文本占位符 7"/>
          <p:cNvSpPr>
            <a:spLocks noGrp="1"/>
          </p:cNvSpPr>
          <p:nvPr>
            <p:ph type="body" sz="quarter" idx="17"/>
          </p:nvPr>
        </p:nvSpPr>
        <p:spPr/>
        <p:txBody>
          <a:bodyPr>
            <a:normAutofit/>
          </a:bodyPr>
          <a:lstStyle/>
          <a:p>
            <a:pPr algn="l"/>
            <a:r>
              <a:rPr lang="zh-CN" altLang="en-US" dirty="0" smtClean="0">
                <a:ea typeface="宋体" panose="02010600030101010101" pitchFamily="2" charset="-122"/>
                <a:sym typeface="+mn-ea"/>
              </a:rPr>
              <a:t>小结</a:t>
            </a:r>
            <a:endParaRPr lang="zh-CN" altLang="zh-CN"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r>
              <a:rPr lang="zh-CN" altLang="en-US">
                <a:latin typeface="宋体" panose="02010600030101010101" pitchFamily="2" charset="-122"/>
                <a:ea typeface="宋体" panose="02010600030101010101" pitchFamily="2" charset="-122"/>
                <a:cs typeface="宋体" panose="02010600030101010101" pitchFamily="2" charset="-122"/>
                <a:sym typeface="+mn-ea"/>
              </a:rPr>
              <a:t>1、陈旭麓：《近代中国的新陈代谢》，上海科学出版社2006年</a:t>
            </a:r>
            <a:endParaRPr lang="zh-CN" altLang="en-US">
              <a:latin typeface="宋体" panose="02010600030101010101" pitchFamily="2" charset="-122"/>
              <a:ea typeface="宋体" panose="02010600030101010101" pitchFamily="2" charset="-122"/>
              <a:cs typeface="宋体" panose="02010600030101010101" pitchFamily="2" charset="-122"/>
            </a:endParaRPr>
          </a:p>
          <a:p>
            <a:r>
              <a:rPr lang="zh-CN" altLang="en-US">
                <a:latin typeface="宋体" panose="02010600030101010101" pitchFamily="2" charset="-122"/>
                <a:ea typeface="宋体" panose="02010600030101010101" pitchFamily="2" charset="-122"/>
                <a:cs typeface="宋体" panose="02010600030101010101" pitchFamily="2" charset="-122"/>
                <a:sym typeface="+mn-ea"/>
              </a:rPr>
              <a:t>2、胡绳：《从鸦片战争到五四运动》，人民出版杜1981年</a:t>
            </a:r>
            <a:endParaRPr lang="zh-CN" altLang="en-US">
              <a:latin typeface="宋体" panose="02010600030101010101" pitchFamily="2" charset="-122"/>
              <a:ea typeface="宋体" panose="02010600030101010101" pitchFamily="2" charset="-122"/>
              <a:cs typeface="宋体" panose="02010600030101010101" pitchFamily="2" charset="-122"/>
            </a:endParaRPr>
          </a:p>
          <a:p>
            <a:r>
              <a:rPr lang="zh-CN" altLang="en-US">
                <a:latin typeface="宋体" panose="02010600030101010101" pitchFamily="2" charset="-122"/>
                <a:ea typeface="宋体" panose="02010600030101010101" pitchFamily="2" charset="-122"/>
                <a:cs typeface="宋体" panose="02010600030101010101" pitchFamily="2" charset="-122"/>
                <a:sym typeface="+mn-ea"/>
              </a:rPr>
              <a:t>3、费正清：《剑桥中国晚清史》，中国社会科学出版社1995年</a:t>
            </a:r>
            <a:endParaRPr lang="zh-CN" altLang="en-US">
              <a:latin typeface="宋体" panose="02010600030101010101" pitchFamily="2" charset="-122"/>
              <a:ea typeface="宋体" panose="02010600030101010101" pitchFamily="2" charset="-122"/>
              <a:cs typeface="宋体" panose="02010600030101010101" pitchFamily="2" charset="-122"/>
            </a:endParaRPr>
          </a:p>
          <a:p>
            <a:r>
              <a:rPr lang="zh-CN" altLang="en-US">
                <a:latin typeface="宋体" panose="02010600030101010101" pitchFamily="2" charset="-122"/>
                <a:ea typeface="宋体" panose="02010600030101010101" pitchFamily="2" charset="-122"/>
                <a:cs typeface="宋体" panose="02010600030101010101" pitchFamily="2" charset="-122"/>
                <a:sym typeface="+mn-ea"/>
              </a:rPr>
              <a:t>4、茅海建：《天朝的崩溃－鸦片战争再研究》，三联书店1995年</a:t>
            </a:r>
            <a:endParaRPr lang="zh-CN" altLang="en-US">
              <a:latin typeface="宋体" panose="02010600030101010101" pitchFamily="2" charset="-122"/>
              <a:ea typeface="宋体" panose="02010600030101010101" pitchFamily="2" charset="-122"/>
              <a:cs typeface="宋体" panose="02010600030101010101" pitchFamily="2" charset="-122"/>
            </a:endParaRPr>
          </a:p>
          <a:p>
            <a:r>
              <a:rPr lang="zh-CN" altLang="en-US">
                <a:latin typeface="宋体" panose="02010600030101010101" pitchFamily="2" charset="-122"/>
                <a:ea typeface="宋体" panose="02010600030101010101" pitchFamily="2" charset="-122"/>
                <a:cs typeface="宋体" panose="02010600030101010101" pitchFamily="2" charset="-122"/>
                <a:sym typeface="+mn-ea"/>
              </a:rPr>
              <a:t>5、周宁编著：《2000年西方看中国》，团结出版社1999年</a:t>
            </a:r>
            <a:endParaRPr lang="zh-CN" altLang="en-US">
              <a:latin typeface="宋体" panose="02010600030101010101" pitchFamily="2" charset="-122"/>
              <a:ea typeface="宋体" panose="02010600030101010101" pitchFamily="2" charset="-122"/>
              <a:cs typeface="宋体" panose="02010600030101010101" pitchFamily="2" charset="-122"/>
            </a:endParaRPr>
          </a:p>
          <a:p>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6" name="文本占位符 5"/>
          <p:cNvSpPr>
            <a:spLocks noGrp="1"/>
          </p:cNvSpPr>
          <p:nvPr>
            <p:ph type="body" sz="quarter" idx="14"/>
          </p:nvPr>
        </p:nvSpPr>
        <p:spPr>
          <a:xfrm>
            <a:off x="624840" y="477000"/>
            <a:ext cx="1310640" cy="968375"/>
          </a:xfrm>
        </p:spPr>
        <p:txBody>
          <a:bodyPr>
            <a:normAutofit fontScale="95000"/>
          </a:bodyPr>
          <a:lstStyle/>
          <a:p>
            <a:r>
              <a:rPr lang="zh-CN" altLang="en-US" dirty="0" smtClean="0"/>
              <a:t>书目</a:t>
            </a:r>
            <a:endParaRPr lang="zh-CN" altLang="en-US" dirty="0"/>
          </a:p>
        </p:txBody>
      </p:sp>
      <p:sp>
        <p:nvSpPr>
          <p:cNvPr id="8" name="文本占位符 7"/>
          <p:cNvSpPr>
            <a:spLocks noGrp="1"/>
          </p:cNvSpPr>
          <p:nvPr>
            <p:ph type="body" sz="quarter" idx="17"/>
          </p:nvPr>
        </p:nvSpPr>
        <p:spPr/>
        <p:txBody>
          <a:bodyPr>
            <a:normAutofit/>
          </a:bodyPr>
          <a:lstStyle/>
          <a:p>
            <a:pPr algn="l"/>
            <a:r>
              <a:rPr lang="zh-CN" altLang="en-US">
                <a:ea typeface="宋体" panose="02010600030101010101" pitchFamily="2" charset="-122"/>
                <a:sym typeface="+mn-ea"/>
              </a:rPr>
              <a:t>阅读书目建议</a:t>
            </a:r>
            <a:endParaRPr lang="zh-CN" altLang="en-US">
              <a:ea typeface="宋体" panose="02010600030101010101" pitchFamily="2" charset="-122"/>
            </a:endParaRPr>
          </a:p>
          <a:p>
            <a:pPr algn="l"/>
            <a:endParaRPr lang="zh-CN" altLang="zh-C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2096135" y="1311910"/>
            <a:ext cx="9530080" cy="4946015"/>
          </a:xfrm>
        </p:spPr>
        <p:txBody>
          <a:bodyPr/>
          <a:lstStyle/>
          <a:p>
            <a:r>
              <a:rPr lang="zh-CN" altLang="en-US" dirty="0">
                <a:sym typeface="+mn-ea"/>
              </a:rPr>
              <a:t>（一）关于殖民主义的历史</a:t>
            </a:r>
            <a:endParaRPr lang="zh-CN" altLang="en-US" dirty="0">
              <a:ea typeface="宋体" panose="02010600030101010101" pitchFamily="2" charset="-122"/>
            </a:endParaRPr>
          </a:p>
          <a:p>
            <a:r>
              <a:rPr lang="en-US" altLang="zh-CN" dirty="0">
                <a:sym typeface="+mn-ea"/>
              </a:rPr>
              <a:t>15</a:t>
            </a:r>
            <a:r>
              <a:rPr lang="zh-CN" altLang="en-US" dirty="0">
                <a:ea typeface="宋体" panose="02010600030101010101" pitchFamily="2" charset="-122"/>
                <a:sym typeface="+mn-ea"/>
              </a:rPr>
              <a:t>世纪的黑奴贸易、掠杀印第安人</a:t>
            </a:r>
            <a:endParaRPr lang="zh-CN" altLang="en-US" dirty="0">
              <a:ea typeface="宋体" panose="02010600030101010101" pitchFamily="2" charset="-122"/>
            </a:endParaRPr>
          </a:p>
          <a:p>
            <a:endParaRPr lang="zh-CN" altLang="en-US" dirty="0"/>
          </a:p>
        </p:txBody>
      </p:sp>
      <p:sp>
        <p:nvSpPr>
          <p:cNvPr id="6" name="文本占位符 5"/>
          <p:cNvSpPr>
            <a:spLocks noGrp="1"/>
          </p:cNvSpPr>
          <p:nvPr>
            <p:ph type="body" sz="quarter" idx="14"/>
          </p:nvPr>
        </p:nvSpPr>
        <p:spPr>
          <a:xfrm>
            <a:off x="640080" y="477000"/>
            <a:ext cx="1174433" cy="968375"/>
          </a:xfrm>
        </p:spPr>
        <p:txBody>
          <a:bodyPr>
            <a:normAutofit fontScale="95000"/>
          </a:bodyPr>
          <a:lstStyle/>
          <a:p>
            <a:r>
              <a:rPr lang="en-US" altLang="zh-CN" dirty="0" smtClean="0"/>
              <a:t>1-1</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a:sym typeface="+mn-ea"/>
              </a:rPr>
              <a:t>一 </a:t>
            </a:r>
            <a:r>
              <a:rPr lang="zh-CN" altLang="en-US" dirty="0" smtClean="0">
                <a:sym typeface="+mn-ea"/>
              </a:rPr>
              <a:t>、资本-帝国主义的侵略本质</a:t>
            </a:r>
            <a:endParaRPr lang="zh-CN" altLang="en-US" dirty="0" smtClean="0"/>
          </a:p>
          <a:p>
            <a:endParaRPr lang="zh-CN" altLang="en-US" dirty="0"/>
          </a:p>
        </p:txBody>
      </p:sp>
      <p:pic>
        <p:nvPicPr>
          <p:cNvPr id="6149" name="图片 5"/>
          <p:cNvPicPr>
            <a:picLocks noChangeAspect="1"/>
          </p:cNvPicPr>
          <p:nvPr/>
        </p:nvPicPr>
        <p:blipFill>
          <a:blip r:embed="rId2"/>
          <a:stretch>
            <a:fillRect/>
          </a:stretch>
        </p:blipFill>
        <p:spPr>
          <a:xfrm>
            <a:off x="8409305" y="3343275"/>
            <a:ext cx="3216910" cy="2219960"/>
          </a:xfrm>
          <a:prstGeom prst="rect">
            <a:avLst/>
          </a:prstGeom>
          <a:noFill/>
          <a:ln w="9525">
            <a:noFill/>
          </a:ln>
        </p:spPr>
      </p:pic>
      <p:pic>
        <p:nvPicPr>
          <p:cNvPr id="6148" name="图片 4"/>
          <p:cNvPicPr>
            <a:picLocks noChangeAspect="1"/>
          </p:cNvPicPr>
          <p:nvPr/>
        </p:nvPicPr>
        <p:blipFill>
          <a:blip r:embed="rId3"/>
          <a:srcRect b="5691"/>
          <a:stretch>
            <a:fillRect/>
          </a:stretch>
        </p:blipFill>
        <p:spPr>
          <a:xfrm>
            <a:off x="5671820" y="3343275"/>
            <a:ext cx="2828925" cy="2219960"/>
          </a:xfrm>
          <a:prstGeom prst="rect">
            <a:avLst/>
          </a:prstGeom>
          <a:noFill/>
          <a:ln w="9525">
            <a:noFill/>
          </a:ln>
        </p:spPr>
      </p:pic>
      <p:pic>
        <p:nvPicPr>
          <p:cNvPr id="6147" name="内容占位符 3"/>
          <p:cNvPicPr>
            <a:picLocks noGrp="1" noRot="1" noChangeAspect="1"/>
          </p:cNvPicPr>
          <p:nvPr>
            <p:ph sz="quarter" idx="4"/>
          </p:nvPr>
        </p:nvPicPr>
        <p:blipFill>
          <a:blip r:embed="rId4"/>
          <a:srcRect l="3803" r="3820"/>
          <a:stretch>
            <a:fillRect/>
          </a:stretch>
        </p:blipFill>
        <p:spPr>
          <a:xfrm>
            <a:off x="2108835" y="3343275"/>
            <a:ext cx="3562985" cy="2219960"/>
          </a:xfrm>
          <a:prstGeom prst="rect">
            <a:avLst/>
          </a:prstGeom>
          <a:noFill/>
          <a:ln w="9525">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2096135" y="1311910"/>
            <a:ext cx="9129395" cy="4946015"/>
          </a:xfrm>
        </p:spPr>
        <p:txBody>
          <a:bodyPr/>
          <a:lstStyle/>
          <a:p>
            <a:r>
              <a:rPr lang="zh-CN" altLang="en-US" dirty="0">
                <a:sym typeface="+mn-ea"/>
              </a:rPr>
              <a:t>（一）关于殖民主义的</a:t>
            </a:r>
            <a:r>
              <a:rPr lang="zh-CN" altLang="en-US" dirty="0" smtClean="0">
                <a:sym typeface="+mn-ea"/>
              </a:rPr>
              <a:t>历史</a:t>
            </a:r>
            <a:endParaRPr lang="zh-CN" altLang="en-US" dirty="0">
              <a:ea typeface="宋体" panose="02010600030101010101" pitchFamily="2" charset="-122"/>
            </a:endParaRPr>
          </a:p>
          <a:p>
            <a:r>
              <a:rPr dirty="0" smtClean="0">
                <a:ea typeface="宋体" panose="02010600030101010101" pitchFamily="2" charset="-122"/>
                <a:sym typeface="+mn-ea"/>
              </a:rPr>
              <a:t>资本</a:t>
            </a:r>
            <a:r>
              <a:rPr dirty="0">
                <a:ea typeface="宋体" panose="02010600030101010101" pitchFamily="2" charset="-122"/>
                <a:sym typeface="+mn-ea"/>
              </a:rPr>
              <a:t>-帝国主义对中国的掠夺</a:t>
            </a:r>
            <a:endParaRPr lang="zh-CN" altLang="en-US" dirty="0">
              <a:ea typeface="宋体" panose="02010600030101010101" pitchFamily="2" charset="-122"/>
            </a:endParaRPr>
          </a:p>
          <a:p>
            <a:endParaRPr lang="zh-CN" altLang="en-US" dirty="0"/>
          </a:p>
        </p:txBody>
      </p:sp>
      <p:sp>
        <p:nvSpPr>
          <p:cNvPr id="6" name="文本占位符 5"/>
          <p:cNvSpPr>
            <a:spLocks noGrp="1"/>
          </p:cNvSpPr>
          <p:nvPr>
            <p:ph type="body" sz="quarter" idx="14"/>
          </p:nvPr>
        </p:nvSpPr>
        <p:spPr>
          <a:xfrm>
            <a:off x="701040" y="477000"/>
            <a:ext cx="1113473" cy="968375"/>
          </a:xfrm>
        </p:spPr>
        <p:txBody>
          <a:bodyPr>
            <a:normAutofit fontScale="95000"/>
          </a:bodyPr>
          <a:lstStyle/>
          <a:p>
            <a:r>
              <a:rPr lang="en-US" altLang="zh-CN" dirty="0" smtClean="0"/>
              <a:t>1-1</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a:sym typeface="+mn-ea"/>
              </a:rPr>
              <a:t>一  、外国资</a:t>
            </a:r>
            <a:r>
              <a:rPr lang="zh-CN" altLang="en-US" dirty="0" smtClean="0">
                <a:sym typeface="+mn-ea"/>
              </a:rPr>
              <a:t>本-帝国主义的侵略本质</a:t>
            </a:r>
            <a:endParaRPr lang="zh-CN" altLang="en-US" dirty="0" smtClean="0"/>
          </a:p>
          <a:p>
            <a:endParaRPr lang="zh-CN" altLang="en-US" dirty="0"/>
          </a:p>
        </p:txBody>
      </p:sp>
      <p:pic>
        <p:nvPicPr>
          <p:cNvPr id="7172" name="图片 681994"/>
          <p:cNvPicPr>
            <a:picLocks noGrp="1" noChangeAspect="1"/>
          </p:cNvPicPr>
          <p:nvPr>
            <p:ph sz="quarter" idx="4"/>
          </p:nvPr>
        </p:nvPicPr>
        <p:blipFill>
          <a:blip r:embed="rId2"/>
          <a:stretch>
            <a:fillRect/>
          </a:stretch>
        </p:blipFill>
        <p:spPr>
          <a:xfrm>
            <a:off x="5844540" y="3094990"/>
            <a:ext cx="3370580" cy="2338705"/>
          </a:xfrm>
          <a:prstGeom prst="rect">
            <a:avLst/>
          </a:prstGeom>
          <a:noFill/>
          <a:ln w="9525">
            <a:noFill/>
          </a:ln>
        </p:spPr>
      </p:pic>
      <p:pic>
        <p:nvPicPr>
          <p:cNvPr id="7171" name="图片 557062" descr="4c542bdc7f8b9ad745f30100"/>
          <p:cNvPicPr>
            <a:picLocks noGrp="1" noRot="1" noChangeAspect="1"/>
          </p:cNvPicPr>
          <p:nvPr/>
        </p:nvPicPr>
        <p:blipFill>
          <a:blip r:embed="rId3"/>
          <a:stretch>
            <a:fillRect/>
          </a:stretch>
        </p:blipFill>
        <p:spPr>
          <a:xfrm>
            <a:off x="9436100" y="3087370"/>
            <a:ext cx="1611630" cy="2346325"/>
          </a:xfrm>
          <a:prstGeom prst="rect">
            <a:avLst/>
          </a:prstGeom>
          <a:noFill/>
          <a:ln w="9525">
            <a:noFill/>
          </a:ln>
        </p:spPr>
      </p:pic>
      <p:pic>
        <p:nvPicPr>
          <p:cNvPr id="86020" name="图片 681996" descr="F:/《近现代史纲要》讲稿课件/http:/img.ifeng.com/hres/200907/24/08/115066e70a2cadd7e0657d86f6d3bb43.jpg"/>
          <p:cNvPicPr>
            <a:picLocks noChangeAspect="1"/>
          </p:cNvPicPr>
          <p:nvPr/>
        </p:nvPicPr>
        <p:blipFill>
          <a:blip r:embed="rId4" r:link="rId5"/>
          <a:stretch>
            <a:fillRect/>
          </a:stretch>
        </p:blipFill>
        <p:spPr>
          <a:xfrm>
            <a:off x="2353945" y="3102610"/>
            <a:ext cx="3248660" cy="2366645"/>
          </a:xfrm>
          <a:prstGeom prst="rect">
            <a:avLst/>
          </a:prstGeom>
          <a:noFill/>
          <a:ln w="9525">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2096135" y="1311910"/>
            <a:ext cx="9413240" cy="4946015"/>
          </a:xfrm>
        </p:spPr>
        <p:txBody>
          <a:bodyPr/>
          <a:lstStyle/>
          <a:p>
            <a:r>
              <a:rPr lang="zh-CN" altLang="en-US" dirty="0">
                <a:sym typeface="+mn-ea"/>
              </a:rPr>
              <a:t>（一）关于殖民主义的</a:t>
            </a:r>
            <a:r>
              <a:rPr lang="zh-CN" altLang="en-US" dirty="0" smtClean="0">
                <a:sym typeface="+mn-ea"/>
              </a:rPr>
              <a:t>历史</a:t>
            </a:r>
            <a:endParaRPr lang="zh-CN" altLang="en-US" dirty="0">
              <a:ea typeface="宋体" panose="02010600030101010101" pitchFamily="2" charset="-122"/>
            </a:endParaRPr>
          </a:p>
          <a:p>
            <a:r>
              <a:rPr dirty="0" smtClean="0">
                <a:ea typeface="宋体" panose="02010600030101010101" pitchFamily="2" charset="-122"/>
                <a:sym typeface="+mn-ea"/>
              </a:rPr>
              <a:t>资本</a:t>
            </a:r>
            <a:r>
              <a:rPr dirty="0">
                <a:ea typeface="宋体" panose="02010600030101010101" pitchFamily="2" charset="-122"/>
                <a:sym typeface="+mn-ea"/>
              </a:rPr>
              <a:t>-帝国主义对中国的掠夺</a:t>
            </a:r>
            <a:endParaRPr lang="zh-CN" altLang="en-US" dirty="0">
              <a:ea typeface="宋体" panose="02010600030101010101" pitchFamily="2" charset="-122"/>
            </a:endParaRPr>
          </a:p>
          <a:p>
            <a:endParaRPr lang="zh-CN" altLang="en-US" dirty="0"/>
          </a:p>
        </p:txBody>
      </p:sp>
      <p:sp>
        <p:nvSpPr>
          <p:cNvPr id="6" name="文本占位符 5"/>
          <p:cNvSpPr>
            <a:spLocks noGrp="1"/>
          </p:cNvSpPr>
          <p:nvPr>
            <p:ph type="body" sz="quarter" idx="14"/>
          </p:nvPr>
        </p:nvSpPr>
        <p:spPr>
          <a:xfrm>
            <a:off x="670560" y="477000"/>
            <a:ext cx="1143953" cy="968375"/>
          </a:xfrm>
        </p:spPr>
        <p:txBody>
          <a:bodyPr>
            <a:normAutofit fontScale="95000"/>
          </a:bodyPr>
          <a:lstStyle/>
          <a:p>
            <a:r>
              <a:rPr lang="en-US" altLang="zh-CN" dirty="0" smtClean="0"/>
              <a:t>1-1</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a:sym typeface="+mn-ea"/>
              </a:rPr>
              <a:t>一 、 外国资</a:t>
            </a:r>
            <a:r>
              <a:rPr lang="zh-CN" altLang="en-US" dirty="0" smtClean="0">
                <a:sym typeface="+mn-ea"/>
              </a:rPr>
              <a:t>本-帝国主义的侵略本质</a:t>
            </a:r>
            <a:endParaRPr lang="zh-CN" altLang="en-US" dirty="0" smtClean="0"/>
          </a:p>
          <a:p>
            <a:endParaRPr lang="zh-CN" altLang="en-US" dirty="0"/>
          </a:p>
        </p:txBody>
      </p:sp>
      <p:pic>
        <p:nvPicPr>
          <p:cNvPr id="8197" name="图片 560141"/>
          <p:cNvPicPr>
            <a:picLocks noGrp="1" noRot="1" noChangeAspect="1"/>
          </p:cNvPicPr>
          <p:nvPr/>
        </p:nvPicPr>
        <p:blipFill>
          <a:blip r:embed="rId2"/>
          <a:stretch>
            <a:fillRect/>
          </a:stretch>
        </p:blipFill>
        <p:spPr>
          <a:xfrm>
            <a:off x="7069455" y="3050540"/>
            <a:ext cx="2107565" cy="1547495"/>
          </a:xfrm>
          <a:prstGeom prst="rect">
            <a:avLst/>
          </a:prstGeom>
          <a:noFill/>
          <a:ln w="9525">
            <a:noFill/>
          </a:ln>
        </p:spPr>
      </p:pic>
      <p:pic>
        <p:nvPicPr>
          <p:cNvPr id="8199" name="图片 560135"/>
          <p:cNvPicPr>
            <a:picLocks noChangeAspect="1"/>
          </p:cNvPicPr>
          <p:nvPr/>
        </p:nvPicPr>
        <p:blipFill>
          <a:blip r:embed="rId3"/>
          <a:stretch>
            <a:fillRect/>
          </a:stretch>
        </p:blipFill>
        <p:spPr>
          <a:xfrm>
            <a:off x="7096760" y="4873625"/>
            <a:ext cx="2080260" cy="1295400"/>
          </a:xfrm>
          <a:prstGeom prst="rect">
            <a:avLst/>
          </a:prstGeom>
          <a:noFill/>
          <a:ln w="9525">
            <a:noFill/>
          </a:ln>
        </p:spPr>
      </p:pic>
      <p:pic>
        <p:nvPicPr>
          <p:cNvPr id="8198" name="图片 560137"/>
          <p:cNvPicPr>
            <a:picLocks noChangeAspect="1"/>
          </p:cNvPicPr>
          <p:nvPr/>
        </p:nvPicPr>
        <p:blipFill>
          <a:blip r:embed="rId4"/>
          <a:stretch>
            <a:fillRect/>
          </a:stretch>
        </p:blipFill>
        <p:spPr>
          <a:xfrm>
            <a:off x="9493250" y="3050540"/>
            <a:ext cx="1890395" cy="3207385"/>
          </a:xfrm>
          <a:prstGeom prst="rect">
            <a:avLst/>
          </a:prstGeom>
          <a:noFill/>
          <a:ln w="9525">
            <a:noFill/>
          </a:ln>
        </p:spPr>
      </p:pic>
      <p:pic>
        <p:nvPicPr>
          <p:cNvPr id="5" name="图片 741391"/>
          <p:cNvPicPr>
            <a:picLocks noGrp="1" noChangeAspect="1"/>
          </p:cNvPicPr>
          <p:nvPr>
            <p:ph sz="quarter" idx="4"/>
          </p:nvPr>
        </p:nvPicPr>
        <p:blipFill>
          <a:blip r:embed="rId5"/>
          <a:stretch>
            <a:fillRect/>
          </a:stretch>
        </p:blipFill>
        <p:spPr>
          <a:xfrm>
            <a:off x="2096135" y="4022090"/>
            <a:ext cx="2209165" cy="1503045"/>
          </a:xfrm>
          <a:prstGeom prst="rect">
            <a:avLst/>
          </a:prstGeom>
          <a:solidFill>
            <a:srgbClr val="99CCFF"/>
          </a:solidFill>
          <a:ln w="9525">
            <a:noFill/>
          </a:ln>
        </p:spPr>
      </p:pic>
      <p:sp>
        <p:nvSpPr>
          <p:cNvPr id="87044" name="椭圆形标注 741392"/>
          <p:cNvSpPr>
            <a:spLocks noChangeArrowheads="1"/>
          </p:cNvSpPr>
          <p:nvPr/>
        </p:nvSpPr>
        <p:spPr bwMode="auto">
          <a:xfrm>
            <a:off x="4261485" y="3155315"/>
            <a:ext cx="2554605" cy="1442720"/>
          </a:xfrm>
          <a:prstGeom prst="wedgeEllipseCallout">
            <a:avLst>
              <a:gd name="adj1" fmla="val -78611"/>
              <a:gd name="adj2" fmla="val 72917"/>
            </a:avLst>
          </a:prstGeom>
          <a:solidFill>
            <a:srgbClr val="99CCFF"/>
          </a:solidFill>
          <a:ln w="3175" cap="sq" cmpd="sng">
            <a:solidFill>
              <a:schemeClr val="tx1"/>
            </a:solidFill>
            <a:miter lim="800000"/>
          </a:ln>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smtClean="0">
                <a:ln>
                  <a:noFill/>
                </a:ln>
                <a:solidFill>
                  <a:schemeClr val="hlink"/>
                </a:solidFill>
                <a:effectLst>
                  <a:outerShdw blurRad="38100" dist="38100" dir="2700000" algn="tl">
                    <a:srgbClr val="000000"/>
                  </a:outerShdw>
                </a:effectLst>
                <a:uLnTx/>
                <a:uFillTx/>
                <a:latin typeface="楷体_GB2312" panose="02010609030101010101" pitchFamily="1" charset="-122"/>
                <a:ea typeface="楷体_GB2312" panose="02010609030101010101" pitchFamily="1" charset="-122"/>
                <a:cs typeface="+mn-cs"/>
              </a:rPr>
              <a:t>清政府从</a:t>
            </a:r>
            <a:r>
              <a:rPr kumimoji="0" lang="en-US" sz="1800" b="1" i="0" u="none" strike="noStrike" kern="1200" cap="none" spc="0" normalizeH="0" baseline="0" noProof="0" smtClean="0">
                <a:ln>
                  <a:noFill/>
                </a:ln>
                <a:solidFill>
                  <a:schemeClr val="hlink"/>
                </a:solidFill>
                <a:effectLst>
                  <a:outerShdw blurRad="38100" dist="38100" dir="2700000" algn="tl">
                    <a:srgbClr val="000000"/>
                  </a:outerShdw>
                </a:effectLst>
                <a:uLnTx/>
                <a:uFillTx/>
                <a:latin typeface="楷体_GB2312" panose="02010609030101010101" pitchFamily="1" charset="-122"/>
                <a:ea typeface="楷体_GB2312" panose="02010609030101010101" pitchFamily="1" charset="-122"/>
                <a:cs typeface="+mn-cs"/>
              </a:rPr>
              <a:t>1840</a:t>
            </a:r>
            <a:r>
              <a:rPr kumimoji="0" lang="zh-CN" altLang="en-US" sz="1800" b="1" i="0" u="none" strike="noStrike" kern="1200" cap="none" spc="0" normalizeH="0" baseline="0" noProof="0" smtClean="0">
                <a:ln>
                  <a:noFill/>
                </a:ln>
                <a:solidFill>
                  <a:schemeClr val="hlink"/>
                </a:solidFill>
                <a:effectLst>
                  <a:outerShdw blurRad="38100" dist="38100" dir="2700000" algn="tl">
                    <a:srgbClr val="000000"/>
                  </a:outerShdw>
                </a:effectLst>
                <a:uLnTx/>
                <a:uFillTx/>
                <a:latin typeface="楷体_GB2312" panose="02010609030101010101" pitchFamily="1" charset="-122"/>
                <a:ea typeface="楷体_GB2312" panose="02010609030101010101" pitchFamily="1" charset="-122"/>
                <a:cs typeface="+mn-cs"/>
              </a:rPr>
              <a:t>年到</a:t>
            </a:r>
            <a:r>
              <a:rPr kumimoji="0" lang="en-US" sz="1800" b="1" i="0" u="none" strike="noStrike" kern="1200" cap="none" spc="0" normalizeH="0" baseline="0" noProof="0" smtClean="0">
                <a:ln>
                  <a:noFill/>
                </a:ln>
                <a:solidFill>
                  <a:schemeClr val="hlink"/>
                </a:solidFill>
                <a:effectLst>
                  <a:outerShdw blurRad="38100" dist="38100" dir="2700000" algn="tl">
                    <a:srgbClr val="000000"/>
                  </a:outerShdw>
                </a:effectLst>
                <a:uLnTx/>
                <a:uFillTx/>
                <a:latin typeface="楷体_GB2312" panose="02010609030101010101" pitchFamily="1" charset="-122"/>
                <a:ea typeface="楷体_GB2312" panose="02010609030101010101" pitchFamily="1" charset="-122"/>
                <a:cs typeface="+mn-cs"/>
              </a:rPr>
              <a:t>1900</a:t>
            </a:r>
            <a:r>
              <a:rPr kumimoji="0" lang="zh-CN" altLang="en-US" sz="1800" b="1" i="0" u="none" strike="noStrike" kern="1200" cap="none" spc="0" normalizeH="0" baseline="0" noProof="0" smtClean="0">
                <a:ln>
                  <a:noFill/>
                </a:ln>
                <a:solidFill>
                  <a:schemeClr val="hlink"/>
                </a:solidFill>
                <a:effectLst>
                  <a:outerShdw blurRad="38100" dist="38100" dir="2700000" algn="tl">
                    <a:srgbClr val="000000"/>
                  </a:outerShdw>
                </a:effectLst>
                <a:uLnTx/>
                <a:uFillTx/>
                <a:latin typeface="楷体_GB2312" panose="02010609030101010101" pitchFamily="1" charset="-122"/>
                <a:ea typeface="楷体_GB2312" panose="02010609030101010101" pitchFamily="1" charset="-122"/>
                <a:cs typeface="+mn-cs"/>
              </a:rPr>
              <a:t>年共赔款</a:t>
            </a:r>
            <a:r>
              <a:rPr kumimoji="0" lang="en-US" sz="1800" b="1" i="0" u="none" strike="noStrike" kern="1200" cap="none" spc="0" normalizeH="0" baseline="0" noProof="0" smtClean="0">
                <a:ln>
                  <a:noFill/>
                </a:ln>
                <a:solidFill>
                  <a:srgbClr val="FF0000"/>
                </a:solidFill>
                <a:effectLst>
                  <a:outerShdw blurRad="38100" dist="38100" dir="2700000" algn="tl">
                    <a:srgbClr val="000000"/>
                  </a:outerShdw>
                </a:effectLst>
                <a:uLnTx/>
                <a:uFillTx/>
                <a:latin typeface="楷体_GB2312" panose="02010609030101010101" pitchFamily="1" charset="-122"/>
                <a:ea typeface="楷体_GB2312" panose="02010609030101010101" pitchFamily="1" charset="-122"/>
                <a:cs typeface="+mn-cs"/>
              </a:rPr>
              <a:t>13</a:t>
            </a:r>
            <a:r>
              <a:rPr kumimoji="0" lang="zh-CN" altLang="en-US" sz="1800" b="1" i="0" u="none" strike="noStrike" kern="1200" cap="none" spc="0" normalizeH="0" baseline="0" noProof="0" smtClean="0">
                <a:ln>
                  <a:noFill/>
                </a:ln>
                <a:solidFill>
                  <a:srgbClr val="FF0000"/>
                </a:solidFill>
                <a:effectLst>
                  <a:outerShdw blurRad="38100" dist="38100" dir="2700000" algn="tl">
                    <a:srgbClr val="000000"/>
                  </a:outerShdw>
                </a:effectLst>
                <a:uLnTx/>
                <a:uFillTx/>
                <a:latin typeface="楷体_GB2312" panose="02010609030101010101" pitchFamily="1" charset="-122"/>
                <a:ea typeface="楷体_GB2312" panose="02010609030101010101" pitchFamily="1" charset="-122"/>
                <a:cs typeface="+mn-cs"/>
              </a:rPr>
              <a:t>亿</a:t>
            </a:r>
            <a:r>
              <a:rPr kumimoji="0" lang="zh-CN" altLang="en-US" sz="1800" b="1" i="0" u="none" strike="noStrike" kern="1200" cap="none" spc="0" normalizeH="0" baseline="0" noProof="0" smtClean="0">
                <a:ln>
                  <a:noFill/>
                </a:ln>
                <a:solidFill>
                  <a:schemeClr val="hlink"/>
                </a:solidFill>
                <a:effectLst>
                  <a:outerShdw blurRad="38100" dist="38100" dir="2700000" algn="tl">
                    <a:srgbClr val="000000"/>
                  </a:outerShdw>
                </a:effectLst>
                <a:uLnTx/>
                <a:uFillTx/>
                <a:latin typeface="楷体_GB2312" panose="02010609030101010101" pitchFamily="1" charset="-122"/>
                <a:ea typeface="楷体_GB2312" panose="02010609030101010101" pitchFamily="1" charset="-122"/>
                <a:cs typeface="+mn-cs"/>
              </a:rPr>
              <a:t>两白银。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gn="l"/>
            <a:r>
              <a:rPr lang="zh-CN" altLang="en-US" dirty="0">
                <a:sym typeface="+mn-ea"/>
              </a:rPr>
              <a:t>（二</a:t>
            </a:r>
            <a:r>
              <a:rPr lang="zh-CN" altLang="en-US" dirty="0" smtClean="0">
                <a:sym typeface="+mn-ea"/>
              </a:rPr>
              <a:t>）关于“双重使命”</a:t>
            </a:r>
            <a:r>
              <a:rPr dirty="0" smtClean="0">
                <a:ea typeface="宋体" panose="02010600030101010101" pitchFamily="2" charset="-122"/>
                <a:sym typeface="+mn-ea"/>
              </a:rPr>
              <a:t>   </a:t>
            </a:r>
            <a:endParaRPr lang="en-US" dirty="0" smtClean="0">
              <a:ea typeface="宋体" panose="02010600030101010101" pitchFamily="2" charset="-122"/>
              <a:sym typeface="+mn-ea"/>
            </a:endParaRPr>
          </a:p>
          <a:p>
            <a:pPr algn="l"/>
            <a:r>
              <a:rPr lang="en-US" dirty="0">
                <a:ea typeface="宋体" panose="02010600030101010101" pitchFamily="2" charset="-122"/>
                <a:sym typeface="+mn-ea"/>
              </a:rPr>
              <a:t> </a:t>
            </a:r>
            <a:r>
              <a:rPr lang="en-US" dirty="0" smtClean="0">
                <a:ea typeface="宋体" panose="02010600030101010101" pitchFamily="2" charset="-122"/>
                <a:sym typeface="+mn-ea"/>
              </a:rPr>
              <a:t>   </a:t>
            </a:r>
            <a:r>
              <a:rPr dirty="0" smtClean="0">
                <a:ea typeface="宋体" panose="02010600030101010101" pitchFamily="2" charset="-122"/>
                <a:sym typeface="+mn-ea"/>
              </a:rPr>
              <a:t> </a:t>
            </a:r>
            <a:r>
              <a:rPr dirty="0">
                <a:ea typeface="宋体" panose="02010600030101010101" pitchFamily="2" charset="-122"/>
                <a:sym typeface="+mn-ea"/>
              </a:rPr>
              <a:t>的确，英国在印度斯坦造成社会革命完全是被极卑鄙的利益驱使的，在谋取这些利益的方式上也很愚钝。但是问题不在这里。问题在于，如果亚洲的社会状况没有一个根本的革命，人类能不能完成自己的使命。如果不能，那末，英国不管是干出了多大的罪行，</a:t>
            </a:r>
            <a:r>
              <a:rPr lang="zh-CN" altLang="en-US" dirty="0">
                <a:ea typeface="宋体" panose="02010600030101010101" pitchFamily="2" charset="-122"/>
                <a:sym typeface="+mn-ea"/>
              </a:rPr>
              <a:t>它在造成这个革命的时候毕竟是充当了历史的不自觉的工具。 </a:t>
            </a:r>
          </a:p>
          <a:p>
            <a:pPr marL="0" indent="0" algn="l">
              <a:buNone/>
            </a:pPr>
            <a:r>
              <a:rPr lang="zh-CN" altLang="en-US" dirty="0">
                <a:ea typeface="宋体" panose="02010600030101010101" pitchFamily="2" charset="-122"/>
                <a:sym typeface="+mn-ea"/>
              </a:rPr>
              <a:t>                               </a:t>
            </a:r>
            <a:r>
              <a:rPr lang="zh-CN" altLang="en-US" dirty="0" smtClean="0">
                <a:ea typeface="宋体" panose="02010600030101010101" pitchFamily="2" charset="-122"/>
                <a:sym typeface="+mn-ea"/>
              </a:rPr>
              <a:t>              </a:t>
            </a:r>
            <a:r>
              <a:rPr lang="en-US" altLang="zh-CN" dirty="0" smtClean="0">
                <a:ea typeface="宋体" panose="02010600030101010101" pitchFamily="2" charset="-122"/>
                <a:sym typeface="+mn-ea"/>
              </a:rPr>
              <a:t>——</a:t>
            </a:r>
            <a:r>
              <a:rPr lang="zh-CN" altLang="en-US" dirty="0">
                <a:ea typeface="宋体" panose="02010600030101010101" pitchFamily="2" charset="-122"/>
                <a:sym typeface="+mn-ea"/>
              </a:rPr>
              <a:t>马克思《不列颠在印度的统治》</a:t>
            </a:r>
            <a:endParaRPr lang="zh-CN" altLang="en-US" dirty="0">
              <a:ea typeface="宋体" panose="02010600030101010101" pitchFamily="2" charset="-122"/>
            </a:endParaRPr>
          </a:p>
          <a:p>
            <a:endParaRPr lang="zh-CN" altLang="en-US" dirty="0">
              <a:ea typeface="宋体" panose="02010600030101010101" pitchFamily="2" charset="-122"/>
            </a:endParaRPr>
          </a:p>
          <a:p>
            <a:endParaRPr lang="zh-CN" altLang="en-US" dirty="0"/>
          </a:p>
        </p:txBody>
      </p:sp>
      <p:sp>
        <p:nvSpPr>
          <p:cNvPr id="6" name="文本占位符 5"/>
          <p:cNvSpPr>
            <a:spLocks noGrp="1"/>
          </p:cNvSpPr>
          <p:nvPr>
            <p:ph type="body" sz="quarter" idx="14"/>
          </p:nvPr>
        </p:nvSpPr>
        <p:spPr>
          <a:xfrm>
            <a:off x="685800" y="477000"/>
            <a:ext cx="1128713" cy="968375"/>
          </a:xfrm>
        </p:spPr>
        <p:txBody>
          <a:bodyPr>
            <a:normAutofit fontScale="95000"/>
          </a:bodyPr>
          <a:lstStyle/>
          <a:p>
            <a:r>
              <a:rPr lang="en-US" altLang="zh-CN" dirty="0" smtClean="0"/>
              <a:t>1-2</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a:sym typeface="+mn-ea"/>
              </a:rPr>
              <a:t>一  </a:t>
            </a:r>
            <a:r>
              <a:rPr lang="zh-CN" altLang="en-US" dirty="0" smtClean="0">
                <a:sym typeface="+mn-ea"/>
              </a:rPr>
              <a:t>、资本-帝国主义的侵略本质</a:t>
            </a:r>
            <a:endParaRPr lang="zh-CN" altLang="en-US" dirty="0" smtClean="0"/>
          </a:p>
          <a:p>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r>
              <a:rPr lang="zh-CN" altLang="en-US" dirty="0">
                <a:sym typeface="+mn-ea"/>
              </a:rPr>
              <a:t>（二）关于“双重使命” </a:t>
            </a:r>
            <a:endParaRPr lang="en-US" altLang="zh-CN" dirty="0" smtClean="0">
              <a:sym typeface="+mn-ea"/>
            </a:endParaRPr>
          </a:p>
          <a:p>
            <a:r>
              <a:rPr dirty="0" smtClean="0">
                <a:ea typeface="宋体" panose="02010600030101010101" pitchFamily="2" charset="-122"/>
                <a:sym typeface="+mn-ea"/>
              </a:rPr>
              <a:t>    </a:t>
            </a:r>
            <a:r>
              <a:rPr sz="2000" dirty="0">
                <a:ea typeface="宋体" panose="02010600030101010101" pitchFamily="2" charset="-122"/>
                <a:sym typeface="+mn-ea"/>
              </a:rPr>
              <a:t>英国在印度要完成双重的使命：一个是破坏性的使命，即消灭旧的亚洲式的社会；另一个是建设性的使命，即在亚洲为西方式的社会奠定物质基础……</a:t>
            </a:r>
            <a:endParaRPr sz="2000" dirty="0">
              <a:ea typeface="宋体" panose="02010600030101010101" pitchFamily="2" charset="-122"/>
            </a:endParaRPr>
          </a:p>
          <a:p>
            <a:pPr marL="0" algn="l">
              <a:buNone/>
            </a:pPr>
            <a:r>
              <a:rPr sz="2000" dirty="0">
                <a:ea typeface="宋体" panose="02010600030101010101" pitchFamily="2" charset="-122"/>
                <a:sym typeface="+mn-ea"/>
              </a:rPr>
              <a:t>     英国资产阶级看来将被迫在印度实行的一切，既不会给人民群众带来自由，也不会根本改善他们的社会状况，因为这两者都不仅仅决定于生产力的发展，而且还决定于生产力是否归人民所有。但是，为这两个任务创造物质前提则是英国资产阶级一定要做的事情。难道资产阶级做过更多的事情吗？难道它不使个人和整个民族遭受流血与污秽、穷困与屈辱就达到过什么进步吗？</a:t>
            </a:r>
          </a:p>
          <a:p>
            <a:pPr marL="0" algn="l">
              <a:buNone/>
            </a:pPr>
            <a:r>
              <a:rPr sz="2000" dirty="0">
                <a:ea typeface="宋体" panose="02010600030101010101" pitchFamily="2" charset="-122"/>
                <a:sym typeface="+mn-ea"/>
              </a:rPr>
              <a:t>                                             ——</a:t>
            </a:r>
            <a:r>
              <a:rPr sz="2000" dirty="0" err="1">
                <a:ea typeface="宋体" panose="02010600030101010101" pitchFamily="2" charset="-122"/>
                <a:sym typeface="+mn-ea"/>
              </a:rPr>
              <a:t>马克思《不列颠在印度统治的未来结果</a:t>
            </a:r>
            <a:r>
              <a:rPr sz="2000" dirty="0">
                <a:ea typeface="宋体" panose="02010600030101010101" pitchFamily="2" charset="-122"/>
                <a:sym typeface="+mn-ea"/>
              </a:rPr>
              <a:t>》</a:t>
            </a:r>
            <a:endParaRPr sz="2000" dirty="0">
              <a:ea typeface="宋体" panose="02010600030101010101" pitchFamily="2" charset="-122"/>
            </a:endParaRPr>
          </a:p>
          <a:p>
            <a:pPr marL="0" indent="0" algn="l">
              <a:buNone/>
            </a:pPr>
            <a:endParaRPr lang="zh-CN" altLang="en-US" dirty="0">
              <a:ea typeface="宋体" panose="02010600030101010101" pitchFamily="2" charset="-122"/>
            </a:endParaRPr>
          </a:p>
          <a:p>
            <a:endParaRPr lang="zh-CN" altLang="en-US" dirty="0">
              <a:ea typeface="宋体" panose="02010600030101010101" pitchFamily="2" charset="-122"/>
            </a:endParaRPr>
          </a:p>
        </p:txBody>
      </p:sp>
      <p:sp>
        <p:nvSpPr>
          <p:cNvPr id="6" name="文本占位符 5"/>
          <p:cNvSpPr>
            <a:spLocks noGrp="1"/>
          </p:cNvSpPr>
          <p:nvPr>
            <p:ph type="body" sz="quarter" idx="14"/>
          </p:nvPr>
        </p:nvSpPr>
        <p:spPr>
          <a:xfrm>
            <a:off x="731520" y="477000"/>
            <a:ext cx="1082993" cy="968375"/>
          </a:xfrm>
        </p:spPr>
        <p:txBody>
          <a:bodyPr>
            <a:normAutofit fontScale="95000"/>
          </a:bodyPr>
          <a:lstStyle/>
          <a:p>
            <a:r>
              <a:rPr lang="en-US" altLang="zh-CN" dirty="0" smtClean="0"/>
              <a:t>1-2</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a:sym typeface="+mn-ea"/>
              </a:rPr>
              <a:t>一 、 外国资</a:t>
            </a:r>
            <a:r>
              <a:rPr lang="zh-CN" altLang="en-US" dirty="0" smtClean="0">
                <a:sym typeface="+mn-ea"/>
              </a:rPr>
              <a:t>本-帝国主义的侵略本质</a:t>
            </a:r>
            <a:endParaRPr lang="zh-CN" altLang="en-US" dirty="0" smtClean="0"/>
          </a:p>
          <a:p>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2096135" y="1311910"/>
            <a:ext cx="9571990" cy="4946015"/>
          </a:xfrm>
        </p:spPr>
        <p:txBody>
          <a:bodyPr>
            <a:normAutofit/>
          </a:bodyPr>
          <a:lstStyle/>
          <a:p>
            <a:r>
              <a:rPr lang="zh-CN" altLang="en-US" dirty="0">
                <a:sym typeface="+mn-ea"/>
              </a:rPr>
              <a:t>（二）关于“双重使命” </a:t>
            </a:r>
            <a:endParaRPr lang="en-US" altLang="zh-CN" dirty="0" smtClean="0">
              <a:sym typeface="+mn-ea"/>
            </a:endParaRPr>
          </a:p>
          <a:p>
            <a:endParaRPr lang="en-US" altLang="zh-CN" dirty="0">
              <a:sym typeface="+mn-ea"/>
            </a:endParaRPr>
          </a:p>
          <a:p>
            <a:endParaRPr lang="zh-CN" altLang="en-US" dirty="0"/>
          </a:p>
        </p:txBody>
      </p:sp>
      <p:sp>
        <p:nvSpPr>
          <p:cNvPr id="6" name="文本占位符 5"/>
          <p:cNvSpPr>
            <a:spLocks noGrp="1"/>
          </p:cNvSpPr>
          <p:nvPr>
            <p:ph type="body" sz="quarter" idx="14"/>
          </p:nvPr>
        </p:nvSpPr>
        <p:spPr>
          <a:xfrm>
            <a:off x="746760" y="477000"/>
            <a:ext cx="1067753" cy="968375"/>
          </a:xfrm>
        </p:spPr>
        <p:txBody>
          <a:bodyPr>
            <a:normAutofit fontScale="87500"/>
          </a:bodyPr>
          <a:lstStyle/>
          <a:p>
            <a:r>
              <a:rPr lang="en-US" altLang="zh-CN" dirty="0" smtClean="0"/>
              <a:t>1-2</a:t>
            </a:r>
            <a:endParaRPr lang="zh-CN" altLang="en-US" dirty="0"/>
          </a:p>
        </p:txBody>
      </p:sp>
      <p:sp>
        <p:nvSpPr>
          <p:cNvPr id="8" name="文本占位符 7"/>
          <p:cNvSpPr>
            <a:spLocks noGrp="1"/>
          </p:cNvSpPr>
          <p:nvPr>
            <p:ph type="body" sz="quarter" idx="17"/>
          </p:nvPr>
        </p:nvSpPr>
        <p:spPr/>
        <p:txBody>
          <a:bodyPr>
            <a:normAutofit fontScale="97500"/>
          </a:bodyPr>
          <a:lstStyle/>
          <a:p>
            <a:pPr algn="l"/>
            <a:r>
              <a:rPr lang="zh-CN" altLang="en-US" dirty="0">
                <a:sym typeface="+mn-ea"/>
              </a:rPr>
              <a:t>一 、 </a:t>
            </a:r>
            <a:r>
              <a:rPr lang="zh-CN" altLang="en-US" dirty="0" smtClean="0">
                <a:sym typeface="+mn-ea"/>
              </a:rPr>
              <a:t>资本-帝国主义的侵略本质</a:t>
            </a:r>
            <a:endParaRPr lang="zh-CN" altLang="en-US" dirty="0" smtClean="0"/>
          </a:p>
          <a:p>
            <a:endParaRPr lang="zh-CN" altLang="en-US" dirty="0"/>
          </a:p>
        </p:txBody>
      </p:sp>
      <p:pic>
        <p:nvPicPr>
          <p:cNvPr id="3" name="图片 45" descr="https://p0.ssl.qhimgs4.com/t0111934386c3ce09e5.jpg?size=640x424"/>
          <p:cNvPicPr>
            <a:picLocks noGrp="1" noChangeAspect="1"/>
          </p:cNvPicPr>
          <p:nvPr>
            <p:ph sz="quarter" idx="4"/>
          </p:nvPr>
        </p:nvPicPr>
        <p:blipFill>
          <a:blip r:embed="rId2"/>
          <a:stretch>
            <a:fillRect/>
          </a:stretch>
        </p:blipFill>
        <p:spPr>
          <a:xfrm>
            <a:off x="2065972" y="2321560"/>
            <a:ext cx="2997200" cy="1985645"/>
          </a:xfrm>
          <a:prstGeom prst="rect">
            <a:avLst/>
          </a:prstGeom>
          <a:noFill/>
          <a:ln w="9525">
            <a:noFill/>
          </a:ln>
        </p:spPr>
      </p:pic>
      <p:pic>
        <p:nvPicPr>
          <p:cNvPr id="4" name="图片 54" descr="http://p0.qhimgs4.com/t01052c84f8f46e39a9.jpg"/>
          <p:cNvPicPr>
            <a:picLocks noChangeAspect="1"/>
          </p:cNvPicPr>
          <p:nvPr/>
        </p:nvPicPr>
        <p:blipFill>
          <a:blip r:embed="rId3"/>
          <a:stretch>
            <a:fillRect/>
          </a:stretch>
        </p:blipFill>
        <p:spPr>
          <a:xfrm>
            <a:off x="2065971" y="4307205"/>
            <a:ext cx="2997201" cy="1816100"/>
          </a:xfrm>
          <a:prstGeom prst="rect">
            <a:avLst/>
          </a:prstGeom>
          <a:noFill/>
          <a:ln w="9525">
            <a:noFill/>
          </a:ln>
        </p:spPr>
      </p:pic>
      <p:sp>
        <p:nvSpPr>
          <p:cNvPr id="5" name="文本框 4"/>
          <p:cNvSpPr txBox="1"/>
          <p:nvPr/>
        </p:nvSpPr>
        <p:spPr>
          <a:xfrm>
            <a:off x="5635625" y="2252980"/>
            <a:ext cx="6032500" cy="3907095"/>
          </a:xfrm>
          <a:prstGeom prst="rect">
            <a:avLst/>
          </a:prstGeom>
          <a:noFill/>
        </p:spPr>
        <p:txBody>
          <a:bodyPr wrap="square" rtlCol="0">
            <a:spAutoFit/>
          </a:bodyPr>
          <a:lstStyle/>
          <a:p>
            <a:pPr algn="l">
              <a:lnSpc>
                <a:spcPct val="150000"/>
              </a:lnSpc>
            </a:pPr>
            <a:r>
              <a:rPr dirty="0">
                <a:sym typeface="+mn-ea"/>
              </a:rPr>
              <a:t> </a:t>
            </a:r>
            <a:r>
              <a:rPr lang="zh-CN" altLang="en-US" sz="2400" dirty="0">
                <a:sym typeface="+mn-ea"/>
              </a:rPr>
              <a:t>第一，从主观动机与客观效果关系的角度。</a:t>
            </a:r>
            <a:endParaRPr lang="zh-CN" altLang="en-US" sz="2400" dirty="0"/>
          </a:p>
          <a:p>
            <a:pPr algn="l">
              <a:lnSpc>
                <a:spcPct val="150000"/>
              </a:lnSpc>
            </a:pPr>
            <a:r>
              <a:rPr lang="zh-CN" altLang="en-US" sz="2400" dirty="0">
                <a:sym typeface="+mn-ea"/>
              </a:rPr>
              <a:t> 第二，从正义和非正义、是非善恶的道德判断角度。</a:t>
            </a:r>
            <a:endParaRPr lang="zh-CN" altLang="en-US" sz="2400" dirty="0"/>
          </a:p>
          <a:p>
            <a:pPr algn="l">
              <a:lnSpc>
                <a:spcPct val="150000"/>
              </a:lnSpc>
            </a:pPr>
            <a:r>
              <a:rPr lang="zh-CN" altLang="en-US" sz="2400" dirty="0">
                <a:sym typeface="+mn-ea"/>
              </a:rPr>
              <a:t> 第三、从生产力与生产关系的角度。</a:t>
            </a:r>
            <a:endParaRPr lang="zh-CN" altLang="en-US" sz="2400" dirty="0"/>
          </a:p>
          <a:p>
            <a:pPr marL="0" indent="0" algn="l">
              <a:lnSpc>
                <a:spcPct val="150000"/>
              </a:lnSpc>
              <a:buNone/>
            </a:pPr>
            <a:r>
              <a:rPr lang="zh-CN" altLang="en-US" sz="2400" dirty="0">
                <a:sym typeface="+mn-ea"/>
              </a:rPr>
              <a:t>    “资本来到世间，从头到脚，每个毛孔都滴着血和肮脏的东西。”</a:t>
            </a:r>
            <a:endParaRPr lang="zh-CN" altLang="en-US" sz="2400" dirty="0"/>
          </a:p>
          <a:p>
            <a:pPr marL="0" indent="0" algn="l">
              <a:lnSpc>
                <a:spcPct val="150000"/>
              </a:lnSpc>
              <a:buNone/>
            </a:pPr>
            <a:r>
              <a:rPr lang="zh-CN" altLang="en-US" sz="2400" dirty="0">
                <a:sym typeface="+mn-ea"/>
              </a:rPr>
              <a:t>                                  ——马克思《资本论》</a:t>
            </a:r>
            <a:endParaRPr lang="zh-CN" altLang="en-US" sz="2400"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6a34a3be-0bfb-43e7-b721-b11175b16fb4}"/>
</p:tagLst>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2108</Words>
  <Application>Microsoft Office PowerPoint</Application>
  <PresentationFormat>宽屏</PresentationFormat>
  <Paragraphs>180</Paragraphs>
  <Slides>35</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35</vt:i4>
      </vt:variant>
    </vt:vector>
  </HeadingPairs>
  <TitlesOfParts>
    <vt:vector size="53" baseType="lpstr">
      <vt:lpstr>Adobe 宋体 Std L</vt:lpstr>
      <vt:lpstr>MS PGothic</vt:lpstr>
      <vt:lpstr>等线</vt:lpstr>
      <vt:lpstr>华康俪金黑W8(P)</vt:lpstr>
      <vt:lpstr>华文行楷</vt:lpstr>
      <vt:lpstr>经典繁仿黑</vt:lpstr>
      <vt:lpstr>楷体</vt:lpstr>
      <vt:lpstr>楷体_GB2312</vt:lpstr>
      <vt:lpstr>宋体</vt:lpstr>
      <vt:lpstr>微软雅黑</vt:lpstr>
      <vt:lpstr>Arial</vt:lpstr>
      <vt:lpstr>Berlin Sans FB</vt:lpstr>
      <vt:lpstr>Calibri</vt:lpstr>
      <vt:lpstr>Calibri Light</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吕家恪</dc:creator>
  <cp:lastModifiedBy>LKL</cp:lastModifiedBy>
  <cp:revision>59</cp:revision>
  <cp:lastPrinted>2018-04-01T07:03:00Z</cp:lastPrinted>
  <dcterms:created xsi:type="dcterms:W3CDTF">2018-10-22T11:37:00Z</dcterms:created>
  <dcterms:modified xsi:type="dcterms:W3CDTF">2020-02-16T09:34:31Z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